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81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50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1046AB-D535-48AE-9E89-BF89FB32B23E}" type="datetimeFigureOut">
              <a:rPr lang="en-US" smtClean="0"/>
              <a:pPr/>
              <a:t>12/7/2012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0A135-B889-4046-B940-F4885D842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4651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9F3F97-0757-410B-B30D-11DE2BFB7F5D}" type="datetimeFigureOut">
              <a:rPr lang="en-US" smtClean="0"/>
              <a:pPr/>
              <a:t>12/7/2012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93F042-7272-4FF1-995B-F29E2EC53C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9F3F97-0757-410B-B30D-11DE2BFB7F5D}" type="datetimeFigureOut">
              <a:rPr lang="en-US" smtClean="0"/>
              <a:pPr/>
              <a:t>12/7/2012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93F042-7272-4FF1-995B-F29E2EC53C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9F3F97-0757-410B-B30D-11DE2BFB7F5D}" type="datetimeFigureOut">
              <a:rPr lang="en-US" smtClean="0"/>
              <a:pPr/>
              <a:t>12/7/2012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93F042-7272-4FF1-995B-F29E2EC53C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9F3F97-0757-410B-B30D-11DE2BFB7F5D}" type="datetimeFigureOut">
              <a:rPr lang="en-US" smtClean="0"/>
              <a:pPr/>
              <a:t>12/7/2012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93F042-7272-4FF1-995B-F29E2EC53C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9F3F97-0757-410B-B30D-11DE2BFB7F5D}" type="datetimeFigureOut">
              <a:rPr lang="en-US" smtClean="0"/>
              <a:pPr/>
              <a:t>12/7/2012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93F042-7272-4FF1-995B-F29E2EC53C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9F3F97-0757-410B-B30D-11DE2BFB7F5D}" type="datetimeFigureOut">
              <a:rPr lang="en-US" smtClean="0"/>
              <a:pPr/>
              <a:t>12/7/2012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93F042-7272-4FF1-995B-F29E2EC53C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9F3F97-0757-410B-B30D-11DE2BFB7F5D}" type="datetimeFigureOut">
              <a:rPr lang="en-US" smtClean="0"/>
              <a:pPr/>
              <a:t>12/7/2012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93F042-7272-4FF1-995B-F29E2EC53C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9F3F97-0757-410B-B30D-11DE2BFB7F5D}" type="datetimeFigureOut">
              <a:rPr lang="en-US" smtClean="0"/>
              <a:pPr/>
              <a:t>12/7/2012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93F042-7272-4FF1-995B-F29E2EC53C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9F3F97-0757-410B-B30D-11DE2BFB7F5D}" type="datetimeFigureOut">
              <a:rPr lang="en-US" smtClean="0"/>
              <a:pPr/>
              <a:t>12/7/2012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93F042-7272-4FF1-995B-F29E2EC53C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9F3F97-0757-410B-B30D-11DE2BFB7F5D}" type="datetimeFigureOut">
              <a:rPr lang="en-US" smtClean="0"/>
              <a:pPr/>
              <a:t>12/7/2012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93F042-7272-4FF1-995B-F29E2EC53C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9F3F97-0757-410B-B30D-11DE2BFB7F5D}" type="datetimeFigureOut">
              <a:rPr lang="en-US" smtClean="0"/>
              <a:pPr/>
              <a:t>12/7/2012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93F042-7272-4FF1-995B-F29E2EC53C1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D9F3F97-0757-410B-B30D-11DE2BFB7F5D}" type="datetimeFigureOut">
              <a:rPr lang="en-US" smtClean="0"/>
              <a:pPr/>
              <a:t>12/7/2012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D93F042-7272-4FF1-995B-F29E2EC53C1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4857760"/>
            <a:ext cx="9144000" cy="2000240"/>
          </a:xfrm>
          <a:solidFill>
            <a:schemeClr val="accent4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     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The world is a book, and those who don`t travel read only one page                               </a:t>
            </a:r>
            <a:b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</a:b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                                                      </a:t>
            </a:r>
            <a:r>
              <a:rPr lang="en-US" dirty="0" err="1" smtClean="0">
                <a:solidFill>
                  <a:schemeClr val="accent4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St.Augustine</a:t>
            </a:r>
            <a:endParaRPr lang="en-US" dirty="0">
              <a:solidFill>
                <a:schemeClr val="accent4">
                  <a:lumMod val="50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026" name="Picture 2" descr="C:\Users\Denis Petrov\Pictures\the-world-is-your-oys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000156"/>
            <a:ext cx="9144000" cy="5857916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Denis Petrov\Pictures\all-inclusive-grand-cayman-resorts-295x19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Denis Petrov\Pictures\marokko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714356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 smtClean="0">
                <a:solidFill>
                  <a:schemeClr val="accent4">
                    <a:lumMod val="50000"/>
                  </a:schemeClr>
                </a:solidFill>
              </a:rPr>
              <a:t>Wagon Travel in Wyoming</a:t>
            </a:r>
            <a:endParaRPr lang="en-US" sz="4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idx="1"/>
          </p:nvPr>
        </p:nvSpPr>
        <p:spPr>
          <a:xfrm>
            <a:off x="500034" y="1714488"/>
            <a:ext cx="8183880" cy="4187952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ü"/>
            </a:pPr>
            <a:r>
              <a:rPr lang="en-US" dirty="0" smtClean="0"/>
              <a:t>What was the life like 150 years ago in the Wild West? </a:t>
            </a:r>
          </a:p>
          <a:p>
            <a:pPr algn="l">
              <a:buFont typeface="Wingdings" pitchFamily="2" charset="2"/>
              <a:buChar char="ü"/>
            </a:pPr>
            <a:r>
              <a:rPr lang="en-US" dirty="0" smtClean="0"/>
              <a:t>A holiday in Wyoming will offer you a </a:t>
            </a:r>
            <a:r>
              <a:rPr lang="en-US" b="1" dirty="0" smtClean="0"/>
              <a:t>unique</a:t>
            </a:r>
            <a:r>
              <a:rPr lang="en-US" dirty="0" smtClean="0"/>
              <a:t> travel in a convoy of </a:t>
            </a:r>
            <a:r>
              <a:rPr lang="en-US" b="1" dirty="0" smtClean="0"/>
              <a:t>covered wagons </a:t>
            </a:r>
            <a:r>
              <a:rPr lang="en-US" dirty="0" smtClean="0"/>
              <a:t>through the </a:t>
            </a:r>
            <a:r>
              <a:rPr lang="en-US" smtClean="0"/>
              <a:t>countryside .</a:t>
            </a:r>
            <a:endParaRPr lang="en-US" dirty="0" smtClean="0"/>
          </a:p>
          <a:p>
            <a:pPr algn="l">
              <a:buFont typeface="Wingdings" pitchFamily="2" charset="2"/>
              <a:buChar char="ü"/>
            </a:pPr>
            <a:r>
              <a:rPr lang="en-US" dirty="0" smtClean="0"/>
              <a:t>You will enjoy </a:t>
            </a:r>
            <a:r>
              <a:rPr lang="en-US" b="1" dirty="0" smtClean="0"/>
              <a:t>majestic views</a:t>
            </a:r>
            <a:r>
              <a:rPr lang="en-US" dirty="0" smtClean="0"/>
              <a:t>, go on </a:t>
            </a:r>
            <a:r>
              <a:rPr lang="en-US" b="1" dirty="0" smtClean="0"/>
              <a:t>nature hikes</a:t>
            </a:r>
            <a:r>
              <a:rPr lang="en-US" dirty="0" smtClean="0"/>
              <a:t>, go canoe swimming.</a:t>
            </a:r>
          </a:p>
          <a:p>
            <a:pPr algn="l">
              <a:buFont typeface="Wingdings" pitchFamily="2" charset="2"/>
              <a:buChar char="ü"/>
            </a:pPr>
            <a:r>
              <a:rPr lang="en-US" dirty="0" smtClean="0"/>
              <a:t>You can spend your evenings cooking on an open fire and singing cowboy songs.</a:t>
            </a:r>
          </a:p>
          <a:p>
            <a:pPr algn="l">
              <a:buFont typeface="Wingdings" pitchFamily="2" charset="2"/>
              <a:buChar char="ü"/>
            </a:pPr>
            <a:endParaRPr lang="en-US" dirty="0" smtClean="0"/>
          </a:p>
          <a:p>
            <a:pPr algn="l">
              <a:buFont typeface="Wingdings" pitchFamily="2" charset="2"/>
              <a:buChar char="ü"/>
            </a:pP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nis Petrov\Pictures\oregon-wagons-1buxp66-300x2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enis Petrov\Pictures\trip_image_6426_724SLIDESHOW_yellowstone teton famil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enis Petrov\Pictures\IMG7940-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enis Petrov\Pictures\suppenritt-june2010-IMG_18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428604"/>
            <a:ext cx="70009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Thank you for your attention </a:t>
            </a:r>
            <a:endParaRPr lang="en-US" sz="5400" b="1" dirty="0">
              <a:ln w="18000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6" name="Picture 2" descr="C:\Users\Denis Petrov\Pictures\800px-Smiley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143116"/>
            <a:ext cx="6310330" cy="4024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1800" b="0" dirty="0"/>
          </a:p>
        </p:txBody>
      </p:sp>
      <p:sp>
        <p:nvSpPr>
          <p:cNvPr id="4" name="Подзаголовок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International travel has become cheaper and more convenient for many people.</a:t>
            </a:r>
          </a:p>
          <a:p>
            <a:r>
              <a:rPr lang="en-US" b="0" dirty="0" smtClean="0"/>
              <a:t>Here are some types of holidays with a sense of adventure.</a:t>
            </a:r>
            <a:endParaRPr lang="en-US" dirty="0"/>
          </a:p>
        </p:txBody>
      </p:sp>
      <p:pic>
        <p:nvPicPr>
          <p:cNvPr id="2052" name="Picture 4" descr="C:\Users\Denis Petrov\Pictures\4a7fcfadb76d12b19f54aae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428868"/>
            <a:ext cx="8286807" cy="392909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285728"/>
            <a:ext cx="8183880" cy="1051560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rgbClr val="0070C0"/>
                </a:solidFill>
                <a:effectLst/>
              </a:rPr>
              <a:t>Sledding in Russia</a:t>
            </a:r>
            <a:endParaRPr lang="en-US" sz="5400" dirty="0">
              <a:solidFill>
                <a:srgbClr val="0070C0"/>
              </a:solidFill>
              <a:effectLst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idx="1"/>
          </p:nvPr>
        </p:nvSpPr>
        <p:spPr>
          <a:xfrm>
            <a:off x="500034" y="1643050"/>
            <a:ext cx="8183880" cy="4187952"/>
          </a:xfrm>
          <a:ln w="9525">
            <a:noFill/>
          </a:ln>
        </p:spPr>
        <p:txBody>
          <a:bodyPr>
            <a:noAutofit/>
          </a:bodyPr>
          <a:lstStyle/>
          <a:p>
            <a:pPr>
              <a:buNone/>
            </a:pPr>
            <a:r>
              <a:rPr lang="en-US" dirty="0" smtClean="0"/>
              <a:t>Let`s </a:t>
            </a:r>
            <a:r>
              <a:rPr lang="en-US" b="1" dirty="0" smtClean="0"/>
              <a:t>escape</a:t>
            </a:r>
            <a:r>
              <a:rPr lang="en-US" dirty="0" smtClean="0"/>
              <a:t> to </a:t>
            </a:r>
            <a:r>
              <a:rPr lang="en-US" dirty="0" err="1" smtClean="0"/>
              <a:t>Yakutia</a:t>
            </a:r>
            <a:r>
              <a:rPr lang="en-US" dirty="0" smtClean="0"/>
              <a:t> in Russia. </a:t>
            </a:r>
            <a:br>
              <a:rPr lang="en-US" dirty="0" smtClean="0"/>
            </a:br>
            <a:r>
              <a:rPr lang="en-US" dirty="0" smtClean="0"/>
              <a:t>Here we can :</a:t>
            </a:r>
          </a:p>
          <a:p>
            <a:r>
              <a:rPr lang="en-US" dirty="0" smtClean="0"/>
              <a:t>Drive a reindeer sled through the valley of the Lena River. </a:t>
            </a:r>
          </a:p>
          <a:p>
            <a:pPr algn="l"/>
            <a:r>
              <a:rPr lang="en-US" dirty="0" smtClean="0"/>
              <a:t>Meet the </a:t>
            </a:r>
            <a:r>
              <a:rPr lang="en-US" b="1" dirty="0" smtClean="0"/>
              <a:t>native</a:t>
            </a:r>
            <a:r>
              <a:rPr lang="en-US" dirty="0" smtClean="0"/>
              <a:t> </a:t>
            </a:r>
            <a:r>
              <a:rPr lang="en-US" dirty="0" err="1" smtClean="0"/>
              <a:t>Yakutian</a:t>
            </a:r>
            <a:r>
              <a:rPr lang="en-US" dirty="0" smtClean="0"/>
              <a:t> </a:t>
            </a:r>
            <a:r>
              <a:rPr lang="en-US" b="1" dirty="0" smtClean="0"/>
              <a:t>people</a:t>
            </a:r>
            <a:r>
              <a:rPr lang="en-US" dirty="0" smtClean="0"/>
              <a:t>.</a:t>
            </a:r>
          </a:p>
          <a:p>
            <a:pPr algn="l"/>
            <a:r>
              <a:rPr lang="en-US" dirty="0" smtClean="0"/>
              <a:t>Enjoy home-cooked meal </a:t>
            </a:r>
          </a:p>
          <a:p>
            <a:pPr algn="l"/>
            <a:r>
              <a:rPr lang="en-US" dirty="0" smtClean="0"/>
              <a:t>See all sorts of wildlife - wolves, foxes, </a:t>
            </a:r>
            <a:r>
              <a:rPr lang="en-US" b="1" dirty="0" smtClean="0"/>
              <a:t>elk </a:t>
            </a:r>
            <a:r>
              <a:rPr lang="en-US" dirty="0" smtClean="0"/>
              <a:t>and even ride the famous Yakut horses.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enis Petrov\Pictures\4705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enis Petrov\Pictures\2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enis Petrov\Pictures\0_657e3_5eb3f739_X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500042"/>
            <a:ext cx="8183880" cy="105156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Camel Riding in Morocco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idx="1"/>
          </p:nvPr>
        </p:nvSpPr>
        <p:spPr>
          <a:xfrm>
            <a:off x="500034" y="1643050"/>
            <a:ext cx="8183880" cy="4786346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q"/>
            </a:pPr>
            <a:r>
              <a:rPr lang="en-US" dirty="0" smtClean="0"/>
              <a:t>Enjoy a relaxing journey on a camel across the desert in Marrakech with its </a:t>
            </a:r>
            <a:r>
              <a:rPr lang="en-US" b="1" dirty="0" smtClean="0"/>
              <a:t>historic sites.</a:t>
            </a:r>
          </a:p>
          <a:p>
            <a:pPr algn="l">
              <a:buFont typeface="Wingdings" pitchFamily="2" charset="2"/>
              <a:buChar char="q"/>
            </a:pPr>
            <a:r>
              <a:rPr lang="en-US" dirty="0" smtClean="0"/>
              <a:t>Visit traditional </a:t>
            </a:r>
            <a:r>
              <a:rPr lang="en-US" b="1" dirty="0" smtClean="0"/>
              <a:t>Berber villages. </a:t>
            </a:r>
            <a:endParaRPr lang="en-US" dirty="0" smtClean="0"/>
          </a:p>
          <a:p>
            <a:pPr algn="l">
              <a:buFont typeface="Wingdings" pitchFamily="2" charset="2"/>
              <a:buChar char="q"/>
            </a:pPr>
            <a:r>
              <a:rPr lang="en-US" dirty="0" smtClean="0"/>
              <a:t>Relax on the beautiful beaches at </a:t>
            </a:r>
            <a:r>
              <a:rPr lang="en-US" dirty="0" err="1" smtClean="0"/>
              <a:t>Essaouira</a:t>
            </a:r>
            <a:r>
              <a:rPr lang="en-US" dirty="0" smtClean="0"/>
              <a:t>.</a:t>
            </a:r>
          </a:p>
          <a:p>
            <a:pPr algn="ctr">
              <a:buNone/>
            </a:pPr>
            <a:r>
              <a:rPr lang="en-US" sz="2400" dirty="0" smtClean="0"/>
              <a:t>Morocco is much more than sand because it has many </a:t>
            </a:r>
            <a:r>
              <a:rPr lang="en-US" sz="2400" b="1" dirty="0" smtClean="0"/>
              <a:t>varied</a:t>
            </a:r>
            <a:r>
              <a:rPr lang="en-US" sz="2400" dirty="0" smtClean="0"/>
              <a:t> </a:t>
            </a:r>
            <a:r>
              <a:rPr lang="en-US" sz="2400" b="1" dirty="0" smtClean="0"/>
              <a:t>landscapes</a:t>
            </a:r>
            <a:r>
              <a:rPr lang="en-US" sz="2400" dirty="0" smtClean="0"/>
              <a:t>.     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enis Petrov\Pictures\0_2a82_f61c357f_X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Denis Petrov\Pictures\berber_vill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201</TotalTime>
  <Words>169</Words>
  <Application>Microsoft Office PowerPoint</Application>
  <PresentationFormat>Экран (4:3)</PresentationFormat>
  <Paragraphs>20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Аспект</vt:lpstr>
      <vt:lpstr>      The world is a book, and those who don`t travel read only one page                                                                                      St.Augustine</vt:lpstr>
      <vt:lpstr>Презентация PowerPoint</vt:lpstr>
      <vt:lpstr>Sledding in Russia</vt:lpstr>
      <vt:lpstr>Презентация PowerPoint</vt:lpstr>
      <vt:lpstr>Презентация PowerPoint</vt:lpstr>
      <vt:lpstr>Презентация PowerPoint</vt:lpstr>
      <vt:lpstr>Camel Riding in Morocco</vt:lpstr>
      <vt:lpstr>Презентация PowerPoint</vt:lpstr>
      <vt:lpstr>Презентация PowerPoint</vt:lpstr>
      <vt:lpstr>Презентация PowerPoint</vt:lpstr>
      <vt:lpstr>Презентация PowerPoint</vt:lpstr>
      <vt:lpstr>Wagon Travel in Wyoming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Denis Petrov</dc:creator>
  <cp:lastModifiedBy>Abramova</cp:lastModifiedBy>
  <cp:revision>28</cp:revision>
  <dcterms:created xsi:type="dcterms:W3CDTF">2012-02-09T16:08:32Z</dcterms:created>
  <dcterms:modified xsi:type="dcterms:W3CDTF">2012-12-07T08:47:08Z</dcterms:modified>
</cp:coreProperties>
</file>