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E6E6-BD18-4E29-A55C-4C9D7E45F6C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833E-BF1B-4C91-A9BD-2653BED36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wmf"/><Relationship Id="rId5" Type="http://schemas.openxmlformats.org/officeDocument/2006/relationships/image" Target="../media/image4.emf"/><Relationship Id="rId15" Type="http://schemas.openxmlformats.org/officeDocument/2006/relationships/image" Target="../media/image14.w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00958" y="857232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43570" y="428604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14744" y="714356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3857620" y="3929066"/>
            <a:ext cx="5286380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1071538" y="4429132"/>
            <a:ext cx="5286380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2214546" y="3786190"/>
            <a:ext cx="5286380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2896" r="-11592" b="17857"/>
          <a:stretch>
            <a:fillRect/>
          </a:stretch>
        </p:blipFill>
        <p:spPr bwMode="auto">
          <a:xfrm>
            <a:off x="0" y="1643050"/>
            <a:ext cx="1500198" cy="350046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6" cstate="print"/>
          <a:srcRect l="26817" t="11111" r="20194" b="2779"/>
          <a:stretch>
            <a:fillRect/>
          </a:stretch>
        </p:blipFill>
        <p:spPr bwMode="auto">
          <a:xfrm>
            <a:off x="0" y="3286124"/>
            <a:ext cx="11429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7" cstate="print"/>
          <a:srcRect l="7143" b="13953"/>
          <a:stretch>
            <a:fillRect/>
          </a:stretch>
        </p:blipFill>
        <p:spPr bwMode="auto">
          <a:xfrm>
            <a:off x="1071538" y="1571612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60"/>
          <p:cNvPicPr>
            <a:picLocks noChangeAspect="1" noChangeArrowheads="1"/>
          </p:cNvPicPr>
          <p:nvPr/>
        </p:nvPicPr>
        <p:blipFill>
          <a:blip r:embed="rId7" cstate="print"/>
          <a:srcRect b="12325"/>
          <a:stretch>
            <a:fillRect/>
          </a:stretch>
        </p:blipFill>
        <p:spPr bwMode="auto">
          <a:xfrm>
            <a:off x="3286116" y="1785926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0"/>
          <p:cNvPicPr>
            <a:picLocks noChangeAspect="1" noChangeArrowheads="1"/>
          </p:cNvPicPr>
          <p:nvPr/>
        </p:nvPicPr>
        <p:blipFill>
          <a:blip r:embed="rId7" cstate="print"/>
          <a:srcRect l="12903" b="13953"/>
          <a:stretch>
            <a:fillRect/>
          </a:stretch>
        </p:blipFill>
        <p:spPr bwMode="auto">
          <a:xfrm>
            <a:off x="6858016" y="1428736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9" name="Picture 65" descr="C:\Documents and Settings\Admin\Local Settings\Temporary Internet Files\Content.IE5\CNGNMY5L\MP900433777[1]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1445" t="62322" b="194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</p:spPr>
      </p:pic>
      <p:pic>
        <p:nvPicPr>
          <p:cNvPr id="100" name="Picture 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357298"/>
            <a:ext cx="5000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285860"/>
            <a:ext cx="5000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1071546"/>
            <a:ext cx="5000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285992"/>
            <a:ext cx="5000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7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285992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6" name="Picture 72" descr="C:\Documents and Settings\Admin\Local Settings\Temporary Internet Files\Content.IE5\L0D4P3Q2\MC900324466[1].wmf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6072198" y="3357562"/>
            <a:ext cx="500066" cy="714380"/>
          </a:xfrm>
          <a:prstGeom prst="rect">
            <a:avLst/>
          </a:prstGeom>
          <a:noFill/>
        </p:spPr>
      </p:pic>
      <p:pic>
        <p:nvPicPr>
          <p:cNvPr id="109" name="Picture 60"/>
          <p:cNvPicPr>
            <a:picLocks noChangeAspect="1" noChangeArrowheads="1"/>
          </p:cNvPicPr>
          <p:nvPr/>
        </p:nvPicPr>
        <p:blipFill>
          <a:blip r:embed="rId7" cstate="print"/>
          <a:srcRect l="7143" b="13953"/>
          <a:stretch>
            <a:fillRect/>
          </a:stretch>
        </p:blipFill>
        <p:spPr bwMode="auto">
          <a:xfrm>
            <a:off x="5072066" y="2000240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72" descr="C:\Documents and Settings\Admin\Local Settings\Temporary Internet Files\Content.IE5\L0D4P3Q2\MC900324466[1].wmf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2786050" y="3357562"/>
            <a:ext cx="571504" cy="785818"/>
          </a:xfrm>
          <a:prstGeom prst="rect">
            <a:avLst/>
          </a:prstGeom>
          <a:noFill/>
        </p:spPr>
      </p:pic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4071942"/>
            <a:ext cx="1285884" cy="14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" name="Picture 155" descr="C:\Documents and Settings\Admin\Local Settings\Temporary Internet Files\Content.IE5\VSCHF8AP\MC900441744[1].png"/>
          <p:cNvPicPr>
            <a:picLocks noChangeAspect="1" noChangeArrowheads="1"/>
          </p:cNvPicPr>
          <p:nvPr/>
        </p:nvPicPr>
        <p:blipFill>
          <a:blip r:embed="rId13" cstate="print"/>
          <a:srcRect l="46875" t="15625" r="11458" b="66146"/>
          <a:stretch>
            <a:fillRect/>
          </a:stretch>
        </p:blipFill>
        <p:spPr bwMode="auto">
          <a:xfrm>
            <a:off x="5429256" y="3786190"/>
            <a:ext cx="714380" cy="142876"/>
          </a:xfrm>
          <a:prstGeom prst="rect">
            <a:avLst/>
          </a:prstGeom>
          <a:noFill/>
        </p:spPr>
      </p:pic>
      <p:pic>
        <p:nvPicPr>
          <p:cNvPr id="200" name="Picture 155" descr="C:\Documents and Settings\Admin\Local Settings\Temporary Internet Files\Content.IE5\VSCHF8AP\MC900441744[1].png"/>
          <p:cNvPicPr>
            <a:picLocks noChangeAspect="1" noChangeArrowheads="1"/>
          </p:cNvPicPr>
          <p:nvPr/>
        </p:nvPicPr>
        <p:blipFill>
          <a:blip r:embed="rId13" cstate="print"/>
          <a:srcRect l="46875" t="15625" r="11458" b="66146"/>
          <a:stretch>
            <a:fillRect/>
          </a:stretch>
        </p:blipFill>
        <p:spPr bwMode="auto">
          <a:xfrm>
            <a:off x="3357554" y="4286256"/>
            <a:ext cx="1143008" cy="142876"/>
          </a:xfrm>
          <a:prstGeom prst="rect">
            <a:avLst/>
          </a:prstGeom>
          <a:noFill/>
        </p:spPr>
      </p:pic>
      <p:pic>
        <p:nvPicPr>
          <p:cNvPr id="202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3286116" y="4572008"/>
            <a:ext cx="3857652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3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285720" y="5357826"/>
            <a:ext cx="15001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4" name="Picture 155" descr="C:\Documents and Settings\Admin\Local Settings\Temporary Internet Files\Content.IE5\VSCHF8AP\MC900441744[1].png"/>
          <p:cNvPicPr>
            <a:picLocks noChangeAspect="1" noChangeArrowheads="1"/>
          </p:cNvPicPr>
          <p:nvPr/>
        </p:nvPicPr>
        <p:blipFill>
          <a:blip r:embed="rId13" cstate="print"/>
          <a:srcRect l="46875" t="15625" r="11458" b="66146"/>
          <a:stretch>
            <a:fillRect/>
          </a:stretch>
        </p:blipFill>
        <p:spPr bwMode="auto">
          <a:xfrm>
            <a:off x="8143900" y="4500570"/>
            <a:ext cx="714380" cy="142876"/>
          </a:xfrm>
          <a:prstGeom prst="rect">
            <a:avLst/>
          </a:prstGeom>
          <a:noFill/>
        </p:spPr>
      </p:pic>
      <p:pic>
        <p:nvPicPr>
          <p:cNvPr id="205" name="Picture 155" descr="C:\Documents and Settings\Admin\Local Settings\Temporary Internet Files\Content.IE5\VSCHF8AP\MC900441744[1].png"/>
          <p:cNvPicPr>
            <a:picLocks noChangeAspect="1" noChangeArrowheads="1"/>
          </p:cNvPicPr>
          <p:nvPr/>
        </p:nvPicPr>
        <p:blipFill>
          <a:blip r:embed="rId13" cstate="print"/>
          <a:srcRect l="46875" t="15625" r="11458" b="66146"/>
          <a:stretch>
            <a:fillRect/>
          </a:stretch>
        </p:blipFill>
        <p:spPr bwMode="auto">
          <a:xfrm>
            <a:off x="4500562" y="5072074"/>
            <a:ext cx="1071570" cy="142876"/>
          </a:xfrm>
          <a:prstGeom prst="rect">
            <a:avLst/>
          </a:prstGeom>
          <a:noFill/>
        </p:spPr>
      </p:pic>
      <p:pic>
        <p:nvPicPr>
          <p:cNvPr id="211" name="Picture 158"/>
          <p:cNvPicPr>
            <a:picLocks noChangeAspect="1" noChangeArrowheads="1"/>
          </p:cNvPicPr>
          <p:nvPr/>
        </p:nvPicPr>
        <p:blipFill>
          <a:blip r:embed="rId14" cstate="print"/>
          <a:srcRect l="11666" r="12500" b="71741"/>
          <a:stretch>
            <a:fillRect/>
          </a:stretch>
        </p:blipFill>
        <p:spPr bwMode="auto">
          <a:xfrm>
            <a:off x="3857620" y="4214818"/>
            <a:ext cx="28575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3" name="Picture 159" descr="C:\Documents and Settings\Admin\Local Settings\Temporary Internet Files\Content.IE5\L0D4P3Q2\MC900233057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215206" y="4643446"/>
            <a:ext cx="1441594" cy="1041148"/>
          </a:xfrm>
          <a:prstGeom prst="rect">
            <a:avLst/>
          </a:prstGeom>
          <a:noFill/>
        </p:spPr>
      </p:pic>
      <p:pic>
        <p:nvPicPr>
          <p:cNvPr id="1184" name="Picture 160" descr="C:\Documents and Settings\Admin\Local Settings\Temporary Internet Files\Content.IE5\CNGNMY5L\MM900283758[1]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5715016"/>
            <a:ext cx="642934" cy="523874"/>
          </a:xfrm>
          <a:prstGeom prst="rect">
            <a:avLst/>
          </a:prstGeom>
          <a:noFill/>
        </p:spPr>
      </p:pic>
      <p:pic>
        <p:nvPicPr>
          <p:cNvPr id="1185" name="Picture 16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5715016"/>
            <a:ext cx="352421" cy="6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58"/>
          <p:cNvPicPr>
            <a:picLocks noChangeAspect="1" noChangeArrowheads="1"/>
          </p:cNvPicPr>
          <p:nvPr/>
        </p:nvPicPr>
        <p:blipFill>
          <a:blip r:embed="rId14" cstate="print"/>
          <a:srcRect l="11666" r="12500" b="71741"/>
          <a:stretch>
            <a:fillRect/>
          </a:stretch>
        </p:blipFill>
        <p:spPr bwMode="auto">
          <a:xfrm>
            <a:off x="8358214" y="4429132"/>
            <a:ext cx="28575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2012-03-24T07:30:04Z</dcterms:created>
  <dcterms:modified xsi:type="dcterms:W3CDTF">2012-03-26T08:04:41Z</dcterms:modified>
</cp:coreProperties>
</file>