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61" r:id="rId4"/>
    <p:sldId id="263" r:id="rId5"/>
    <p:sldId id="265" r:id="rId6"/>
    <p:sldId id="266" r:id="rId7"/>
    <p:sldId id="271" r:id="rId8"/>
    <p:sldId id="267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8" d="100"/>
          <a:sy n="68" d="100"/>
        </p:scale>
        <p:origin x="-287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9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4CFF6-6640-44A9-BB29-E26D0849EB9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490B8-A1DC-459E-BF0F-42499F3B9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6C24-19AF-42D8-A75B-D4FDE446E87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3CB6-5EB9-4A5D-9A11-19CA441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6C24-19AF-42D8-A75B-D4FDE446E87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3CB6-5EB9-4A5D-9A11-19CA441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6C24-19AF-42D8-A75B-D4FDE446E87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3CB6-5EB9-4A5D-9A11-19CA441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6C24-19AF-42D8-A75B-D4FDE446E87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3CB6-5EB9-4A5D-9A11-19CA441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6C24-19AF-42D8-A75B-D4FDE446E87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3CB6-5EB9-4A5D-9A11-19CA441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6C24-19AF-42D8-A75B-D4FDE446E87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3CB6-5EB9-4A5D-9A11-19CA441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6C24-19AF-42D8-A75B-D4FDE446E87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3CB6-5EB9-4A5D-9A11-19CA441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6C24-19AF-42D8-A75B-D4FDE446E87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3CB6-5EB9-4A5D-9A11-19CA441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6C24-19AF-42D8-A75B-D4FDE446E87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3CB6-5EB9-4A5D-9A11-19CA441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6C24-19AF-42D8-A75B-D4FDE446E87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3CB6-5EB9-4A5D-9A11-19CA441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6C24-19AF-42D8-A75B-D4FDE446E87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3CB6-5EB9-4A5D-9A11-19CA441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16C24-19AF-42D8-A75B-D4FDE446E87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73CB6-5EB9-4A5D-9A11-19CA441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Коми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юджетное общеобразовательное учреждение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«Лицей № 1 г. Инты»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научно-исследовательской работы учащихся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Город Инта\2.02.2003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3071810"/>
            <a:ext cx="3643337" cy="305435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29190" y="1714488"/>
            <a:ext cx="3571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Зам. директора по УР, учитель химии МБОУ «Лицей № 1 г. Инты»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Петрова Валентина Григорьевна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 Инта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 год</a:t>
            </a:r>
          </a:p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дают продуктивные исследования школьнику ?</a:t>
            </a:r>
            <a:endParaRPr lang="ru-RU" sz="36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68592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Изобретения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Новые технологии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Научные открытия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471741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Навыки мышления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Информационный «голод»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Функциональный навык исследования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2218146">
            <a:off x="3390491" y="1339381"/>
            <a:ext cx="154047" cy="628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666883">
            <a:off x="6115601" y="1498716"/>
            <a:ext cx="556137" cy="147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786578" y="4143380"/>
            <a:ext cx="142876" cy="549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72000" y="4143380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Исследовательский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тип  мышления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857628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Petra      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scandali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7158" y="3929066"/>
            <a:ext cx="4143404" cy="1914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Petra 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scandali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SDC10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04796" y="2647947"/>
            <a:ext cx="2776558" cy="1928826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5072074"/>
            <a:ext cx="2643206" cy="1054089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Кабинет химии- полигон для     испытаний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642910" y="785794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НОРМЫ ЭТАПОВ ИССЛЕДОВАНИЯ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1643050"/>
            <a:ext cx="5357850" cy="4390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Постановка проблемы;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Изучение теории,  связанной с проблемой;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Выдвижение гипотезы исследования;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Подбор методик и овладение ими;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Сбор собственного материала;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Его анализ и обобщение;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Собственные выводы;</a:t>
            </a:r>
          </a:p>
          <a:p>
            <a:pPr algn="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выполненного исследования в      выбранной форме.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42860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«Сформулировать проблему – это уже наполовину ее решить»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(А. Эйнштейн)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500570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71802" y="1714489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Учащиеся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сами становятся авторами идеи для  исследования      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после  урока по теме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«Методы    очистки  воды»)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2928934"/>
            <a:ext cx="5572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«Очистка сточных вод города Инты»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407194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Исследование состава  активного ила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607220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Химический анализ   воды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4185945">
            <a:off x="2934051" y="3937968"/>
            <a:ext cx="797163" cy="1456895"/>
          </a:xfrm>
          <a:prstGeom prst="curvedLeftArrow">
            <a:avLst>
              <a:gd name="adj1" fmla="val 25000"/>
              <a:gd name="adj2" fmla="val 4750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rot="20240542">
            <a:off x="5152858" y="3631618"/>
            <a:ext cx="887760" cy="2196266"/>
          </a:xfrm>
          <a:prstGeom prst="curvedRightArrow">
            <a:avLst>
              <a:gd name="adj1" fmla="val 25000"/>
              <a:gd name="adj2" fmla="val 4141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 descr="C:\Users\валентина\Pictures\ТЭц00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786322"/>
            <a:ext cx="2214578" cy="1643074"/>
          </a:xfrm>
          <a:prstGeom prst="rect">
            <a:avLst/>
          </a:prstGeom>
          <a:noFill/>
        </p:spPr>
      </p:pic>
      <p:sp>
        <p:nvSpPr>
          <p:cNvPr id="13" name="Выгнутая влево стрелка 12"/>
          <p:cNvSpPr/>
          <p:nvPr/>
        </p:nvSpPr>
        <p:spPr>
          <a:xfrm rot="2192466">
            <a:off x="4997038" y="2224354"/>
            <a:ext cx="552918" cy="8847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64886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2971205">
            <a:off x="2714440" y="4776420"/>
            <a:ext cx="531608" cy="227919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F:\Научка\Иследовательская работа Братанова Савелия\фото\2011\SDC13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72008"/>
            <a:ext cx="2262203" cy="2000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85729"/>
            <a:ext cx="8572560" cy="157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Выдвижение гипотезы исследования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 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обычно вызывает затруднения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857364"/>
            <a:ext cx="8786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изучения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состава почвы в разных районах города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связь с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урожайностью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картофеля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удобрения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должны повлиять на урожайность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лучшее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ил, (навоз, птичий помет, минеральные удобрения)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внесение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песка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лучше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аэрация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клубни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крупнее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и   т.  д.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валентина\Desktop\братанов\Эврика_Биология_Инта\SDC10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572008"/>
            <a:ext cx="2357454" cy="2000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488" y="5000636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Исследователям  интересны работы  «на стыке наук»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814914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Микробная обсемененность учебных и вспомогательных помещений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МОУ «Гимназия №1 города Инты»;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Исследование состава и свойств нефти разных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месторождений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Тимано-Печорской нефтегазоносной провинции;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Исследование химического и физического состава почв разных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районов города Инты;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Влияние выхлопных газов автомобилей на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экологию города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здоровье человека. Очистка газов от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токсикантов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Очистка сточных вод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Инты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биологический, химический и экономический аспекты;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Каждая из этих работ выполнена при поддержке родителей учеников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85729"/>
            <a:ext cx="76020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 проблемы  интересовали учащихся  Лицея?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еще какие проблемы интересовали?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36712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Влияние вида удобрений на урожайность картофеля сорта «Виза»;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Кровь – биохимическая лаборатория организма человека. Исследование зависимости формулы крови от заболевания;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Проблема повышения уровня заболеваемости описторхозом 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Интинском районе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Исследование состава  и свойств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угля Интинского месторождения;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Загрязнение окружающей среды выбросами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ТЭЦ и отходами ГОФ шахты «Интинская»;</a:t>
            </a:r>
          </a:p>
          <a:p>
            <a:pPr algn="just" hangingPunct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Возможности</a:t>
            </a:r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использования</a:t>
            </a:r>
            <a:r>
              <a:rPr lang="ru-RU" sz="2400" b="1" dirty="0" smtClean="0"/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отходов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ГОФ, ТЭЦ и</a:t>
            </a:r>
            <a:r>
              <a:rPr lang="ru-RU" sz="2400" b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котельных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решения экологических и экономических проблем в условиях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моногорода.</a:t>
            </a:r>
          </a:p>
          <a:p>
            <a:pPr algn="just" hangingPunct="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  эти работы выполнялись при участии родителей!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некоторых результатов исследовательской деятельности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24745"/>
            <a:ext cx="867819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/>
              <a:t> 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Городская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конференция  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«Эврика» </a:t>
            </a:r>
            <a:endParaRPr lang="en-US" sz="2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Олимпиада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по школьному краеведению (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город, республика, РФ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Всероссийская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научно-методическая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конференция «Университетская    гимназия»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(СПбГУ)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Молодежная научно-практическая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конференция «Интеграция»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Республиканский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интеллектуальный  марафон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конференция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Всероссийский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конкурс «Технологии повышения эффективности   на  производстве  и  в  жизни» 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Siemens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 Всероссийский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конкурс научно-исследовательских работ    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(Первое сентября)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достижения – общий труд учителя-родителей-ребят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Ухта\IMG_0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861048"/>
            <a:ext cx="3168352" cy="2520280"/>
          </a:xfrm>
          <a:prstGeom prst="rect">
            <a:avLst/>
          </a:prstGeom>
          <a:noFill/>
        </p:spPr>
      </p:pic>
      <p:pic>
        <p:nvPicPr>
          <p:cNvPr id="1027" name="Picture 3" descr="F:\Ж.И\SDC10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72816"/>
            <a:ext cx="3384376" cy="2592288"/>
          </a:xfrm>
          <a:prstGeom prst="rect">
            <a:avLst/>
          </a:prstGeom>
          <a:noFill/>
        </p:spPr>
      </p:pic>
      <p:pic>
        <p:nvPicPr>
          <p:cNvPr id="1028" name="Picture 4" descr="F:\Ж.И\SDC10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9" y="4077072"/>
            <a:ext cx="3024336" cy="2448272"/>
          </a:xfrm>
          <a:prstGeom prst="rect">
            <a:avLst/>
          </a:prstGeom>
          <a:noFill/>
        </p:spPr>
      </p:pic>
      <p:pic>
        <p:nvPicPr>
          <p:cNvPr id="1029" name="Picture 5" descr="F:\Гор. семинар\DSCN05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00808"/>
            <a:ext cx="2952328" cy="2304256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365104"/>
            <a:ext cx="24482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347864" y="2060848"/>
            <a:ext cx="2304256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Теория  без практики мертва! 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473</Words>
  <Application>Microsoft Office PowerPoint</Application>
  <PresentationFormat>Экран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Министерство образования Республики Коми Муниципальное бюджетное общеобразовательное учреждение  «Лицей № 1 г. Инты» Организация научно-исследовательской работы учащихся </vt:lpstr>
      <vt:lpstr>Что дают продуктивные исследования школьнику ?</vt:lpstr>
      <vt:lpstr>Слайд 3</vt:lpstr>
      <vt:lpstr>Слайд 4</vt:lpstr>
      <vt:lpstr>Слайд 5</vt:lpstr>
      <vt:lpstr>Слайд 6</vt:lpstr>
      <vt:lpstr>Слайд 7</vt:lpstr>
      <vt:lpstr>Слайд 8</vt:lpstr>
      <vt:lpstr>Наши достижения – общий труд учителя-родителей-ребят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научно-исследовательской работы учащихся</dc:title>
  <dc:creator>валентина</dc:creator>
  <cp:lastModifiedBy>Стас</cp:lastModifiedBy>
  <cp:revision>76</cp:revision>
  <dcterms:created xsi:type="dcterms:W3CDTF">2012-12-01T17:36:48Z</dcterms:created>
  <dcterms:modified xsi:type="dcterms:W3CDTF">2013-01-28T19:56:26Z</dcterms:modified>
</cp:coreProperties>
</file>