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84" r:id="rId2"/>
    <p:sldId id="281" r:id="rId3"/>
    <p:sldId id="280" r:id="rId4"/>
    <p:sldId id="283" r:id="rId5"/>
    <p:sldId id="28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2F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6F3B-7A6A-42A2-AE28-502886B7B48E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597FC-CC22-4821-8CE1-7C2F217624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3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r>
              <a:rPr lang="en-US" dirty="0" smtClean="0"/>
              <a:t>: </a:t>
            </a:r>
            <a:r>
              <a:rPr lang="ru-RU" dirty="0"/>
              <a:t>Е</a:t>
            </a:r>
            <a:r>
              <a:rPr lang="ru-RU" dirty="0" smtClean="0"/>
              <a:t>диницы </a:t>
            </a:r>
            <a:r>
              <a:rPr lang="ru-RU" dirty="0" smtClean="0"/>
              <a:t>массы</a:t>
            </a:r>
            <a:br>
              <a:rPr lang="ru-RU" dirty="0" smtClean="0"/>
            </a:br>
            <a:r>
              <a:rPr lang="ru-RU" dirty="0" smtClean="0"/>
              <a:t>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dirty="0" smtClean="0"/>
              <a:t>Кто больше весит и на сколько?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857256"/>
          </a:xfrm>
        </p:spPr>
        <p:txBody>
          <a:bodyPr>
            <a:normAutofit/>
          </a:bodyPr>
          <a:lstStyle/>
          <a:p>
            <a:r>
              <a:rPr lang="ru-RU" b="0" dirty="0" smtClean="0"/>
              <a:t>Слон </a:t>
            </a:r>
            <a:r>
              <a:rPr lang="ru-RU" b="0" dirty="0" smtClean="0"/>
              <a:t>– самое </a:t>
            </a:r>
            <a:r>
              <a:rPr lang="ru-RU" b="0" dirty="0" smtClean="0"/>
              <a:t>большое наземное </a:t>
            </a:r>
            <a:r>
              <a:rPr lang="ru-RU" b="0" dirty="0" smtClean="0"/>
              <a:t>животное</a:t>
            </a:r>
            <a:r>
              <a:rPr lang="ru-RU" b="0" dirty="0"/>
              <a:t> </a:t>
            </a:r>
            <a:r>
              <a:rPr lang="ru-RU" b="0" dirty="0" smtClean="0"/>
              <a:t>(8500кг).</a:t>
            </a:r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960453"/>
          </a:xfrm>
        </p:spPr>
        <p:txBody>
          <a:bodyPr>
            <a:noAutofit/>
          </a:bodyPr>
          <a:lstStyle/>
          <a:p>
            <a:r>
              <a:rPr lang="ru-RU" b="0" dirty="0" err="1" smtClean="0"/>
              <a:t>Свиноносая</a:t>
            </a:r>
            <a:r>
              <a:rPr lang="ru-RU" b="0" dirty="0" smtClean="0"/>
              <a:t> летучая мышь – самое </a:t>
            </a:r>
            <a:r>
              <a:rPr lang="ru-RU" b="0" smtClean="0"/>
              <a:t>маленькое </a:t>
            </a:r>
            <a:r>
              <a:rPr lang="ru-RU" b="0" smtClean="0"/>
              <a:t>животное (2г).</a:t>
            </a:r>
            <a:endParaRPr lang="ru-RU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134320117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3643339" cy="3857625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ecoset_malenikie_mlekopitaiushie_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357430"/>
            <a:ext cx="345598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1000 г = 1 кг</a:t>
            </a:r>
            <a:endParaRPr lang="ru-RU" sz="7200" dirty="0"/>
          </a:p>
        </p:txBody>
      </p:sp>
      <p:pic>
        <p:nvPicPr>
          <p:cNvPr id="1026" name="Picture 2" descr="C:\Users\Пользователь\Desktop\0207132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22155"/>
            <a:ext cx="7215238" cy="4235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 кг = 1000 г</a:t>
            </a:r>
            <a:endParaRPr lang="ru-RU" sz="6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10" y="1753982"/>
            <a:ext cx="3929090" cy="51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upload.wikimedia.org/wikipedia/commons/thumb/b/b5/CGKilogram.jpg/250px-CGKilogr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3286148" cy="2996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41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Тема урока: Единицы массы Грамм</vt:lpstr>
      <vt:lpstr>Кто больше весит и на сколько?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Asus</cp:lastModifiedBy>
  <cp:revision>40</cp:revision>
  <dcterms:modified xsi:type="dcterms:W3CDTF">2013-01-30T17:43:05Z</dcterms:modified>
</cp:coreProperties>
</file>