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FAF8"/>
    <a:srgbClr val="55F13B"/>
    <a:srgbClr val="ABE6F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07E25F-7593-404C-AE7A-E4B710921740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4ACB34-2E93-4563-82AC-5AAF3B602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2144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15D624-5F49-4799-A2D4-C2C6FB15A9A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4ECDB-C544-4A0B-A4F4-9D56896BCE9E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B8E5-16C0-4A1E-9DB6-71D1A201D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EAA7B-BFB2-4B15-8EA6-845E01A3587F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0AB1-E146-42CF-89BB-20381DE7D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EE2FE-8FB9-4E80-8CA3-7D1EDE138DDB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1E6F-50A1-42CD-98E6-8DE464422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FF1B2-39A1-4C09-9A58-5EF66CDD4805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4DF02-9819-4C09-98D2-3D15CC44B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B12D-05DE-4037-803A-A1343D4C2352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E689-3A4B-4185-991C-C2689F7A5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6A8F0-309C-4C95-B8AF-20114FD23745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D0F8-C228-4519-8DA4-AEDA7B25C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3687-D52D-4C3E-8C1E-9A434BE490EB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486B2-C7E5-413C-90D1-F4DFD641C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E61F-81B4-4B7A-B98D-94B23517AB97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3057-A34D-412E-8B92-204ADDDF2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B59-742C-4DC7-92DE-C86AA52A0D1C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AD7D-08D2-460C-ACAF-79E85537C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567D8-E4CD-42B8-9E06-1E5FDF94889D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B0B0-4A50-4DAC-A823-8488452F5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1518-9BE6-42E8-BFD1-EA18C64D90B8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A8DC5-90FE-4799-A730-8BC9FCC3E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965B0-4AA9-4A41-B01C-11D3054569A9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F289AB-19D1-410B-A73F-4FC8340DA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ida.ucoz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3000375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МАТЕМАТИКА</a:t>
            </a:r>
          </a:p>
        </p:txBody>
      </p:sp>
      <p:sp>
        <p:nvSpPr>
          <p:cNvPr id="5" name="Овал 4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8" name="Овал 17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7" name="Овал 26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36" name="Овал 35"/>
          <p:cNvSpPr/>
          <p:nvPr/>
        </p:nvSpPr>
        <p:spPr>
          <a:xfrm rot="2585452">
            <a:off x="6340475" y="768350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357938" y="928688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 rot="19933222">
            <a:off x="6692900" y="769938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2585452">
            <a:off x="2635250" y="3381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652713" y="4984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 rot="19933222">
            <a:off x="2989263" y="338138"/>
            <a:ext cx="44450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2585452">
            <a:off x="8670925" y="909638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8688388" y="1069975"/>
            <a:ext cx="46037" cy="2460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19933222">
            <a:off x="9023350" y="909638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 rot="19221648" flipH="1">
            <a:off x="7980363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2352785" flipH="1">
            <a:off x="7897813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8364538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8293100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293100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864475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 rot="19221648" flipH="1">
            <a:off x="115888" y="444500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2352785" flipH="1">
            <a:off x="33338" y="136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00063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28625" y="52387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28625" y="23813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0" y="309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Овал 74"/>
          <p:cNvSpPr/>
          <p:nvPr/>
        </p:nvSpPr>
        <p:spPr>
          <a:xfrm rot="19221648" flipH="1">
            <a:off x="4979988" y="276225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 rot="2352785" flipH="1">
            <a:off x="4897438" y="-31750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5364163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292725" y="355600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5292725" y="-144463"/>
            <a:ext cx="71438" cy="28575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4864100" y="14128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6619875" y="492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643688" y="7143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5929313" y="7143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929313" y="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6715125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5786438" y="35718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6286500" y="8572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6286500" y="-142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6072198" y="21429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90" name="Овал 89"/>
          <p:cNvSpPr/>
          <p:nvPr/>
        </p:nvSpPr>
        <p:spPr>
          <a:xfrm>
            <a:off x="7143750" y="1071563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00" name="Овал 99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 rot="6882240" flipH="1">
            <a:off x="1788319" y="397669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 rot="4529455">
            <a:off x="2255044" y="570706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9475" y="523875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 rot="4529455">
            <a:off x="2183606" y="284957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 rot="4529455">
            <a:off x="1754982" y="570706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6500826" y="1714488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3857620" y="2143116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0" y="92867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3143240" y="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7072330" y="0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2143108" y="1857364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2643188" y="2357438"/>
            <a:ext cx="357187" cy="3571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5929313" y="235743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1000125" y="0"/>
            <a:ext cx="357188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7643813" y="714375"/>
            <a:ext cx="357187" cy="3571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F1B2-39A1-4C09-9A58-5EF66CDD4805}" type="datetime1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4DF02-9819-4C09-98D2-3D15CC44B8D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3528" y="500219"/>
            <a:ext cx="8496944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/>
              <a:t>17 декабря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/>
              <a:t>Классная работа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8297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07884-780D-4BB6-9038-DD595A5EE065}" type="datetime1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214A5-BEA3-4F62-87A2-7765575802A7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5786" y="714356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5 x 2 =                                 5 x 4 =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5 x 5 =                                 5 x 7 =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3 x 5 =                                 1 x 5 =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5 x 8 =                                 5 x 9 =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5 x 6 =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78619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 x 9 =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85723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10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157161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25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84" y="228599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15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300037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40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378619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30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768" y="85723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20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768" y="157161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35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768" y="228599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5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768" y="300037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45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6CCB59-742C-4DC7-92DE-C86AA52A0D1C}" type="datetime1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8AD7D-08D2-460C-ACAF-79E85537C40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857232"/>
          <a:ext cx="8143936" cy="22993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4644"/>
                <a:gridCol w="785818"/>
                <a:gridCol w="785818"/>
                <a:gridCol w="785818"/>
                <a:gridCol w="785818"/>
                <a:gridCol w="785818"/>
                <a:gridCol w="785818"/>
                <a:gridCol w="714384"/>
              </a:tblGrid>
              <a:tr h="7381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-й множитель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1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2-й множитель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1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Значение</a:t>
                      </a:r>
                    </a:p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произведения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14678" y="250030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24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171448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8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100010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6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250030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36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178592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9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5206" y="92867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6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29586" y="242886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12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6CCB59-742C-4DC7-92DE-C86AA52A0D1C}" type="datetime1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8AD7D-08D2-460C-ACAF-79E85537C40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285728"/>
            <a:ext cx="7500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Домашнее задание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Т-1, с.57, № 3, 4 (2)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E60DF0-1E0D-40FB-9AAD-C216BD9A009F}" type="datetime1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AA0EF-85A9-4204-B966-73AE7058389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Используемые ресурсы: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6"/>
          <p:cNvSpPr txBox="1">
            <a:spLocks/>
          </p:cNvSpPr>
          <p:nvPr/>
        </p:nvSpPr>
        <p:spPr>
          <a:xfrm>
            <a:off x="0" y="1214422"/>
            <a:ext cx="9144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Шаблон презентации.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Автор: Александрова З.В. (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Aida_Alex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–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http://aida.ucoz.ru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5791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57913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3. 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13. математика.</Template>
  <TotalTime>82</TotalTime>
  <Words>131</Words>
  <Application>Microsoft Office PowerPoint</Application>
  <PresentationFormat>Экран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нач.школа 13. математика.</vt:lpstr>
      <vt:lpstr>МАТЕМАТИКА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www.PHILka.RU</dc:creator>
  <dc:description>http://aida.ucoz.ru</dc:description>
  <cp:lastModifiedBy>Admin</cp:lastModifiedBy>
  <cp:revision>10</cp:revision>
  <dcterms:created xsi:type="dcterms:W3CDTF">2012-12-15T15:36:02Z</dcterms:created>
  <dcterms:modified xsi:type="dcterms:W3CDTF">2013-01-15T19:23:37Z</dcterms:modified>
</cp:coreProperties>
</file>