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1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1/15/2013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Путешествие по родному краю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надежда\Desktop\фото Тайшет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305296" cy="3228972"/>
          </a:xfrm>
          <a:prstGeom prst="rect">
            <a:avLst/>
          </a:prstGeom>
          <a:noFill/>
        </p:spPr>
      </p:pic>
      <p:pic>
        <p:nvPicPr>
          <p:cNvPr id="11266" name="Picture 2" descr="C:\Users\надежда\Desktop\фото Тайшет\925107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51300" cy="5689600"/>
          </a:xfrm>
          <a:prstGeom prst="rect">
            <a:avLst/>
          </a:prstGeom>
          <a:noFill/>
        </p:spPr>
      </p:pic>
      <p:pic>
        <p:nvPicPr>
          <p:cNvPr id="11269" name="Picture 5" descr="C:\Users\надежда\Desktop\фото Тайшет\18.jpg"/>
          <p:cNvPicPr>
            <a:picLocks noChangeAspect="1" noChangeArrowheads="1"/>
          </p:cNvPicPr>
          <p:nvPr/>
        </p:nvPicPr>
        <p:blipFill>
          <a:blip r:embed="rId4"/>
          <a:srcRect t="7625" b="17429"/>
          <a:stretch>
            <a:fillRect/>
          </a:stretch>
        </p:blipFill>
        <p:spPr bwMode="auto">
          <a:xfrm>
            <a:off x="3897624" y="3571876"/>
            <a:ext cx="524637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надежда\Desktop\фото Тайшет\dsc051482__1_exposure_resize_resize.jpg"/>
          <p:cNvPicPr>
            <a:picLocks noChangeAspect="1" noChangeArrowheads="1"/>
          </p:cNvPicPr>
          <p:nvPr/>
        </p:nvPicPr>
        <p:blipFill>
          <a:blip r:embed="rId2"/>
          <a:srcRect t="22571" b="25809"/>
          <a:stretch>
            <a:fillRect/>
          </a:stretch>
        </p:blipFill>
        <p:spPr bwMode="auto">
          <a:xfrm>
            <a:off x="0" y="214290"/>
            <a:ext cx="9144000" cy="3147758"/>
          </a:xfrm>
          <a:prstGeom prst="rect">
            <a:avLst/>
          </a:prstGeom>
          <a:noFill/>
        </p:spPr>
      </p:pic>
      <p:pic>
        <p:nvPicPr>
          <p:cNvPr id="12290" name="Picture 2" descr="C:\Users\надежда\Desktop\фото Тайшет\633648450.jpg"/>
          <p:cNvPicPr>
            <a:picLocks noChangeAspect="1" noChangeArrowheads="1"/>
          </p:cNvPicPr>
          <p:nvPr/>
        </p:nvPicPr>
        <p:blipFill>
          <a:blip r:embed="rId3"/>
          <a:srcRect l="37625" r="5000"/>
          <a:stretch>
            <a:fillRect/>
          </a:stretch>
        </p:blipFill>
        <p:spPr bwMode="auto">
          <a:xfrm>
            <a:off x="714348" y="3000372"/>
            <a:ext cx="2428892" cy="3175000"/>
          </a:xfrm>
          <a:prstGeom prst="rect">
            <a:avLst/>
          </a:prstGeom>
          <a:noFill/>
        </p:spPr>
      </p:pic>
      <p:pic>
        <p:nvPicPr>
          <p:cNvPr id="12292" name="Picture 4" descr="C:\Users\надежда\Desktop\фото Тайшет\046.jpg"/>
          <p:cNvPicPr>
            <a:picLocks noChangeAspect="1" noChangeArrowheads="1"/>
          </p:cNvPicPr>
          <p:nvPr/>
        </p:nvPicPr>
        <p:blipFill>
          <a:blip r:embed="rId4"/>
          <a:srcRect t="12736"/>
          <a:stretch>
            <a:fillRect/>
          </a:stretch>
        </p:blipFill>
        <p:spPr bwMode="auto">
          <a:xfrm>
            <a:off x="3643306" y="3643314"/>
            <a:ext cx="4876800" cy="29368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дежда\Desktop\фото Тайшет\dsc013371111_resize.jpg"/>
          <p:cNvPicPr>
            <a:picLocks noChangeAspect="1" noChangeArrowheads="1"/>
          </p:cNvPicPr>
          <p:nvPr/>
        </p:nvPicPr>
        <p:blipFill>
          <a:blip r:embed="rId2"/>
          <a:srcRect t="19880" r="3200" b="14100"/>
          <a:stretch>
            <a:fillRect/>
          </a:stretch>
        </p:blipFill>
        <p:spPr bwMode="auto">
          <a:xfrm>
            <a:off x="214282" y="214290"/>
            <a:ext cx="8643998" cy="3929090"/>
          </a:xfrm>
          <a:prstGeom prst="rect">
            <a:avLst/>
          </a:prstGeom>
          <a:noFill/>
        </p:spPr>
      </p:pic>
      <p:pic>
        <p:nvPicPr>
          <p:cNvPr id="7" name="Picture 2" descr="C:\Users\надежда\Desktop\фото Тайшет\095.jpg"/>
          <p:cNvPicPr>
            <a:picLocks noChangeAspect="1" noChangeArrowheads="1"/>
          </p:cNvPicPr>
          <p:nvPr/>
        </p:nvPicPr>
        <p:blipFill>
          <a:blip r:embed="rId3"/>
          <a:srcRect t="12767" b="17020"/>
          <a:stretch>
            <a:fillRect/>
          </a:stretch>
        </p:blipFill>
        <p:spPr bwMode="auto">
          <a:xfrm>
            <a:off x="142844" y="4357694"/>
            <a:ext cx="4476755" cy="2357454"/>
          </a:xfrm>
          <a:prstGeom prst="rect">
            <a:avLst/>
          </a:prstGeom>
          <a:noFill/>
        </p:spPr>
      </p:pic>
      <p:pic>
        <p:nvPicPr>
          <p:cNvPr id="8" name="Picture 4" descr="C:\Users\надежда\Desktop\фото Тайшет\23.jpg"/>
          <p:cNvPicPr>
            <a:picLocks noChangeAspect="1" noChangeArrowheads="1"/>
          </p:cNvPicPr>
          <p:nvPr/>
        </p:nvPicPr>
        <p:blipFill>
          <a:blip r:embed="rId4" cstate="print"/>
          <a:srcRect t="11374" b="9004"/>
          <a:stretch>
            <a:fillRect/>
          </a:stretch>
        </p:blipFill>
        <p:spPr bwMode="auto">
          <a:xfrm>
            <a:off x="4714876" y="4357670"/>
            <a:ext cx="401954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адежда\Desktop\фото Тайшет\irk_o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567888" cy="454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8" name="Picture 2" descr="C:\Users\надежда\Desktop\фото Тайшет\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14686"/>
            <a:ext cx="3714776" cy="248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надежда\Desktop\фото Тайшет\6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19071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надежда\Desktop\фото Тайшет\af452fbd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786082" cy="3282603"/>
          </a:xfrm>
          <a:prstGeom prst="rect">
            <a:avLst/>
          </a:prstGeom>
          <a:noFill/>
        </p:spPr>
      </p:pic>
      <p:pic>
        <p:nvPicPr>
          <p:cNvPr id="2054" name="Picture 6" descr="C:\Users\надежда\Desktop\фото Тайшет\fW3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2143140" cy="2399271"/>
          </a:xfrm>
          <a:prstGeom prst="rect">
            <a:avLst/>
          </a:prstGeom>
          <a:noFill/>
        </p:spPr>
      </p:pic>
      <p:pic>
        <p:nvPicPr>
          <p:cNvPr id="11" name="Picture 4" descr="C:\Users\надежда\Desktop\фото Тайшет\sso_74_bam_ermak_info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4810124" cy="397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надежда\Desktop\фото Тайшет\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786190"/>
            <a:ext cx="1928826" cy="2783924"/>
          </a:xfrm>
          <a:prstGeom prst="rect">
            <a:avLst/>
          </a:prstGeom>
          <a:noFill/>
        </p:spPr>
      </p:pic>
      <p:pic>
        <p:nvPicPr>
          <p:cNvPr id="2055" name="Picture 7" descr="C:\Users\надежда\Desktop\фото Тайшет\79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000504"/>
            <a:ext cx="1995486" cy="25918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фото Тайшет\0_1c333_f80bcee0_XL.jpg"/>
          <p:cNvPicPr>
            <a:picLocks noChangeAspect="1" noChangeArrowheads="1"/>
          </p:cNvPicPr>
          <p:nvPr/>
        </p:nvPicPr>
        <p:blipFill>
          <a:blip r:embed="rId2"/>
          <a:srcRect t="26536" b="32935"/>
          <a:stretch>
            <a:fillRect/>
          </a:stretch>
        </p:blipFill>
        <p:spPr bwMode="auto">
          <a:xfrm>
            <a:off x="571472" y="4643422"/>
            <a:ext cx="8286808" cy="2214578"/>
          </a:xfrm>
          <a:prstGeom prst="rect">
            <a:avLst/>
          </a:prstGeom>
          <a:noFill/>
        </p:spPr>
      </p:pic>
      <p:pic>
        <p:nvPicPr>
          <p:cNvPr id="4101" name="Picture 5" descr="C:\Users\надежда\Desktop\фото Тайшет\dscn7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639609" cy="3519478"/>
          </a:xfrm>
          <a:prstGeom prst="rect">
            <a:avLst/>
          </a:prstGeom>
          <a:noFill/>
        </p:spPr>
      </p:pic>
      <p:pic>
        <p:nvPicPr>
          <p:cNvPr id="4102" name="Picture 6" descr="C:\Users\надежда\Desktop\фото Тайшет\x_211560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28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Desktop\фото Тайшет\z_e02bcb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4857784"/>
          </a:xfrm>
          <a:prstGeom prst="rect">
            <a:avLst/>
          </a:prstGeom>
          <a:noFill/>
        </p:spPr>
      </p:pic>
      <p:pic>
        <p:nvPicPr>
          <p:cNvPr id="5" name="Picture 3" descr="C:\Users\надежда\Desktop\фото Тайшет\tajshet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9383">
            <a:off x="6071931" y="4821833"/>
            <a:ext cx="2818089" cy="1928826"/>
          </a:xfrm>
          <a:prstGeom prst="rect">
            <a:avLst/>
          </a:prstGeom>
          <a:noFill/>
        </p:spPr>
      </p:pic>
      <p:pic>
        <p:nvPicPr>
          <p:cNvPr id="8197" name="Picture 5" descr="C:\Users\надежда\Desktop\фото Тайшет\osen-idr.jpg"/>
          <p:cNvPicPr>
            <a:picLocks noChangeAspect="1" noChangeArrowheads="1"/>
          </p:cNvPicPr>
          <p:nvPr/>
        </p:nvPicPr>
        <p:blipFill>
          <a:blip r:embed="rId4" cstate="print"/>
          <a:srcRect t="17307" b="23235"/>
          <a:stretch>
            <a:fillRect/>
          </a:stretch>
        </p:blipFill>
        <p:spPr bwMode="auto">
          <a:xfrm>
            <a:off x="214282" y="5286388"/>
            <a:ext cx="2714612" cy="1210542"/>
          </a:xfrm>
          <a:prstGeom prst="rect">
            <a:avLst/>
          </a:prstGeom>
          <a:noFill/>
        </p:spPr>
      </p:pic>
      <p:pic>
        <p:nvPicPr>
          <p:cNvPr id="10" name="Picture 2" descr="C:\Users\надежда\Desktop\фото Тайшет\x_9823f2b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857760"/>
            <a:ext cx="2395539" cy="17966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дежда\Desktop\фото Тайшет\dscn7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43352" cy="5257803"/>
          </a:xfrm>
          <a:prstGeom prst="rect">
            <a:avLst/>
          </a:prstGeom>
          <a:noFill/>
        </p:spPr>
      </p:pic>
      <p:pic>
        <p:nvPicPr>
          <p:cNvPr id="7" name="Picture 3" descr="C:\Users\надежда\Desktop\фото Тайшет\vodopad-na-kha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71951" cy="5429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дежда\Desktop\фото Тайшет\dsc05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82999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надежда\Desktop\фото Тайшет\img_8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8694">
            <a:off x="122994" y="4667315"/>
            <a:ext cx="2692842" cy="201963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148" name="Picture 4" descr="C:\Users\надежда\Desktop\фото Тайшет\img_8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60" y="4786322"/>
            <a:ext cx="2143140" cy="160735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149" name="Picture 5" descr="C:\Users\надежда\Desktop\фото Тайшет\dsc05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714859"/>
            <a:ext cx="2857520" cy="2143141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фото Тайшет\tajjshet-1916g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6743728" cy="57700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надежда\Desktop\фото Тайшет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536181" cy="4714908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/>
          <a:srcRect t="10067" r="7499"/>
          <a:stretch>
            <a:fillRect/>
          </a:stretch>
        </p:blipFill>
        <p:spPr bwMode="auto">
          <a:xfrm>
            <a:off x="3857596" y="214290"/>
            <a:ext cx="5286404" cy="38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надежда\Desktop\фото Тайшет\34.jpg"/>
          <p:cNvPicPr>
            <a:picLocks noChangeAspect="1" noChangeArrowheads="1"/>
          </p:cNvPicPr>
          <p:nvPr/>
        </p:nvPicPr>
        <p:blipFill>
          <a:blip r:embed="rId4"/>
          <a:srcRect t="21622"/>
          <a:stretch>
            <a:fillRect/>
          </a:stretch>
        </p:blipFill>
        <p:spPr bwMode="auto">
          <a:xfrm>
            <a:off x="4286248" y="4143380"/>
            <a:ext cx="4250902" cy="24901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Green with White Fence Segoe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Открытая">
  <a:themeElements>
    <a:clrScheme name="Другая 3">
      <a:dk1>
        <a:srgbClr val="6D0F14"/>
      </a:dk1>
      <a:lt1>
        <a:srgbClr val="003618"/>
      </a:lt1>
      <a:dk2>
        <a:srgbClr val="484848"/>
      </a:dk2>
      <a:lt2>
        <a:srgbClr val="00A84A"/>
      </a:lt2>
      <a:accent1>
        <a:srgbClr val="C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B4490F"/>
      </a:hlink>
      <a:folHlink>
        <a:srgbClr val="00361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Заголовок презентации</Template>
  <TotalTime>83</TotalTime>
  <Words>4</Words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1_Green with White Fence Segoe</vt:lpstr>
      <vt:lpstr>Белый текст и шрифт Courier для слайдов с кодом</vt:lpstr>
      <vt:lpstr>Открытая</vt:lpstr>
      <vt:lpstr>Путешествие по родному краю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11</cp:revision>
  <dcterms:created xsi:type="dcterms:W3CDTF">2012-11-23T09:43:19Z</dcterms:created>
  <dcterms:modified xsi:type="dcterms:W3CDTF">2013-01-15T13:56:21Z</dcterms:modified>
</cp:coreProperties>
</file>