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2" r:id="rId4"/>
    <p:sldId id="261" r:id="rId5"/>
    <p:sldId id="258" r:id="rId6"/>
    <p:sldId id="264" r:id="rId7"/>
    <p:sldId id="266" r:id="rId8"/>
    <p:sldId id="265" r:id="rId9"/>
    <p:sldId id="263" r:id="rId10"/>
    <p:sldId id="260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09" autoAdjust="0"/>
    <p:restoredTop sz="92038" autoAdjust="0"/>
  </p:normalViewPr>
  <p:slideViewPr>
    <p:cSldViewPr>
      <p:cViewPr varScale="1">
        <p:scale>
          <a:sx n="42" d="100"/>
          <a:sy n="42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23D2A-A345-4259-BEED-951D3BF46C25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DE2EF-E378-43C0-8BA4-42F030F6E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DE2EF-E378-43C0-8BA4-42F030F6E5D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857232"/>
            <a:ext cx="7672414" cy="2528904"/>
          </a:xfrm>
        </p:spPr>
        <p:txBody>
          <a:bodyPr>
            <a:normAutofit/>
          </a:bodyPr>
          <a:lstStyle/>
          <a:p>
            <a:r>
              <a:rPr lang="ru-RU" dirty="0" smtClean="0"/>
              <a:t>Урок в 9б классе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714620"/>
            <a:ext cx="6415110" cy="261463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сложноподчиненные предложения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 с придаточной частью времени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18.01.2012.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72547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Виды придаточных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642910" y="1000108"/>
          <a:ext cx="8229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657347"/>
                <a:gridCol w="1928826"/>
                <a:gridCol w="258602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Вид придаточного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 чему относится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Чем присоединяется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Определительное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 существ.</a:t>
                      </a:r>
                    </a:p>
                    <a:p>
                      <a:r>
                        <a:rPr lang="ru-RU" dirty="0" smtClean="0"/>
                        <a:t>(мест.)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Какой?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Союз.сл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Кто,что</a:t>
                      </a:r>
                      <a:r>
                        <a:rPr lang="ru-RU" dirty="0" smtClean="0"/>
                        <a:t>, какой, </a:t>
                      </a:r>
                      <a:r>
                        <a:rPr lang="ru-RU" dirty="0" err="1" smtClean="0"/>
                        <a:t>который,где,куда,когда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Изъяснительное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 словам со значением </a:t>
                      </a:r>
                      <a:r>
                        <a:rPr lang="ru-RU" dirty="0" err="1" smtClean="0"/>
                        <a:t>речи.мысли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Косвенных падежей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Союзы: что, как, чтобы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Союз сл. что, кто, </a:t>
                      </a:r>
                      <a:r>
                        <a:rPr lang="ru-RU" dirty="0" err="1" smtClean="0"/>
                        <a:t>когда,где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Образа действия и степени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 </a:t>
                      </a:r>
                      <a:r>
                        <a:rPr lang="ru-RU" dirty="0" err="1" smtClean="0"/>
                        <a:t>словосоч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Указат.сл. С глаголами, </a:t>
                      </a:r>
                      <a:r>
                        <a:rPr lang="ru-RU" baseline="0" dirty="0" err="1" smtClean="0"/>
                        <a:t>прилаг</a:t>
                      </a:r>
                      <a:r>
                        <a:rPr lang="ru-RU" baseline="0" dirty="0" smtClean="0"/>
                        <a:t>., нар.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Как? Каким образом? В какой степени?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Союзы: что, чтобы. будто,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словно</a:t>
                      </a:r>
                    </a:p>
                    <a:p>
                      <a:r>
                        <a:rPr lang="ru-RU" dirty="0" err="1" smtClean="0"/>
                        <a:t>Союз.сл</a:t>
                      </a:r>
                      <a:r>
                        <a:rPr lang="ru-RU" dirty="0" smtClean="0"/>
                        <a:t>.: как, насколько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 всему предложению</a:t>
                      </a:r>
                    </a:p>
                    <a:p>
                      <a:r>
                        <a:rPr lang="ru-RU" dirty="0" smtClean="0"/>
                        <a:t>( </a:t>
                      </a:r>
                      <a:r>
                        <a:rPr lang="ru-RU" dirty="0" err="1" smtClean="0"/>
                        <a:t>указ.сл</a:t>
                      </a:r>
                      <a:r>
                        <a:rPr lang="ru-RU" dirty="0" smtClean="0"/>
                        <a:t>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Где? Куда? Откуда?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Союз.сл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где,куда</a:t>
                      </a:r>
                      <a:r>
                        <a:rPr lang="ru-RU" dirty="0" smtClean="0"/>
                        <a:t>, откуда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времени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 всему предложению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Когда? Как долго?</a:t>
                      </a:r>
                    </a:p>
                    <a:p>
                      <a:r>
                        <a:rPr lang="ru-RU" dirty="0" smtClean="0"/>
                        <a:t>С</a:t>
                      </a:r>
                      <a:r>
                        <a:rPr lang="ru-RU" baseline="0" dirty="0" smtClean="0"/>
                        <a:t> каких пор?</a:t>
                      </a:r>
                    </a:p>
                    <a:p>
                      <a:r>
                        <a:rPr lang="ru-RU" baseline="0" dirty="0" smtClean="0"/>
                        <a:t>До каких пор?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Союзы: когда, пока,</a:t>
                      </a:r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едва, как только, с тех пор как </a:t>
                      </a:r>
                    </a:p>
                    <a:p>
                      <a:r>
                        <a:rPr lang="ru-RU" baseline="0" dirty="0" err="1" smtClean="0"/>
                        <a:t>Союз.слово</a:t>
                      </a:r>
                      <a:r>
                        <a:rPr lang="ru-RU" baseline="0" dirty="0" smtClean="0"/>
                        <a:t> когда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1368412"/>
          </a:xfrm>
        </p:spPr>
        <p:txBody>
          <a:bodyPr>
            <a:noAutofit/>
          </a:bodyPr>
          <a:lstStyle/>
          <a:p>
            <a:r>
              <a:rPr lang="ru-RU" sz="3200" dirty="0" smtClean="0"/>
              <a:t>Умение </a:t>
            </a:r>
            <a:r>
              <a:rPr lang="ru-RU" sz="3200" dirty="0" smtClean="0"/>
              <a:t>находить в тексте сложноподчиненное предложение </a:t>
            </a:r>
            <a:r>
              <a:rPr lang="ru-RU" sz="3200" dirty="0" smtClean="0"/>
              <a:t>с придаточной </a:t>
            </a:r>
            <a:r>
              <a:rPr lang="ru-RU" sz="3200" dirty="0" smtClean="0"/>
              <a:t>частью </a:t>
            </a:r>
            <a:r>
              <a:rPr lang="ru-RU" sz="3200" dirty="0" smtClean="0"/>
              <a:t>времени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Сборник Н.А. Сениной</a:t>
            </a:r>
          </a:p>
          <a:p>
            <a:r>
              <a:rPr lang="ru-RU" dirty="0" smtClean="0"/>
              <a:t>Стр</a:t>
            </a:r>
            <a:r>
              <a:rPr lang="ru-RU" dirty="0" smtClean="0"/>
              <a:t>. </a:t>
            </a:r>
            <a:r>
              <a:rPr lang="ru-RU" smtClean="0"/>
              <a:t>226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>
              <a:buNone/>
            </a:pPr>
            <a:r>
              <a:rPr lang="ru-RU" sz="5400" dirty="0" smtClean="0">
                <a:solidFill>
                  <a:schemeClr val="bg1"/>
                </a:solidFill>
              </a:rPr>
              <a:t> Спасибо!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Готовимся к экзамену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2800" dirty="0" smtClean="0"/>
              <a:t>В приведенном ниже предложении пронумерованы все запятые. Выпишите цифры, обозначающие запятые между частями </a:t>
            </a:r>
            <a:r>
              <a:rPr lang="ru-RU" sz="2800" dirty="0" smtClean="0">
                <a:solidFill>
                  <a:schemeClr val="bg1"/>
                </a:solidFill>
              </a:rPr>
              <a:t>сложноподчиненного</a:t>
            </a:r>
            <a:r>
              <a:rPr lang="ru-RU" sz="2800" dirty="0" smtClean="0"/>
              <a:t> предложения.</a:t>
            </a:r>
          </a:p>
          <a:p>
            <a:pPr algn="just"/>
            <a:r>
              <a:rPr lang="ru-RU" sz="2800" dirty="0" smtClean="0"/>
              <a:t>Вы живете среди людей. Каждый ваш поступок,(1)каждое ваше желание отражается </a:t>
            </a:r>
          </a:p>
          <a:p>
            <a:pPr algn="just"/>
            <a:r>
              <a:rPr lang="ru-RU" sz="2800" dirty="0" smtClean="0"/>
              <a:t>на людях. Знайте,(2) что существует граница между тем,(3) что вам хочется,(4) и тем,(5) что можно…</a:t>
            </a:r>
          </a:p>
          <a:p>
            <a:pPr algn="just"/>
            <a:r>
              <a:rPr lang="ru-RU" sz="2800" dirty="0" smtClean="0"/>
              <a:t>Проверяйте свои поступки сознанием: не причиняете ли вы зла,(6) неприятностей,(7) неудобств людям своими поступками. Делайте так,(8) чтобы людям,(9) которые окружают вас,(10) было хорошо.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2,3,4,5,8,9,10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84277"/>
          <a:ext cx="8286808" cy="6487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699"/>
                <a:gridCol w="1980034"/>
                <a:gridCol w="4400075"/>
              </a:tblGrid>
              <a:tr h="276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Виды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Вопросы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Союзы и союзные слова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19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1.Образа действия и степени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Как, каким образом, насколько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            Как,насколько,   поскольку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58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2.Места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Где, куда, откуда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Союз. слова:  где, куда, откуда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70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3.Времени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когда, едва, как только,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прежде чем,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то время как и др.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58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4.Условия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если, когда (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=если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), раз, коли,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и др.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44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5.Причины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потому что, оттого что, так как, ибо, вследствие того что,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из-за того что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и др.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70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6.Цели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чтобы, для того чтобы,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затем чтобы,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 тем чтобы и др.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98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7.Сравнения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как, словно, будто, как будто,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чем… тем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83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8.Уступки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хотя, несмотря на то что, пускай, пусть, что ни, куда ни и др.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11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9. Следствия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так что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</a:t>
            </a:r>
            <a:r>
              <a:rPr lang="ru-RU" sz="2000" dirty="0" smtClean="0"/>
              <a:t>о чем?</a:t>
            </a:r>
          </a:p>
          <a:p>
            <a:r>
              <a:rPr lang="ru-RU" dirty="0" smtClean="0"/>
              <a:t> [  </a:t>
            </a:r>
            <a:r>
              <a:rPr lang="ru-RU" sz="1800" dirty="0" smtClean="0"/>
              <a:t>написала</a:t>
            </a:r>
            <a:r>
              <a:rPr lang="ru-RU" dirty="0" smtClean="0"/>
              <a:t>  ],  (что  …    ).- </a:t>
            </a:r>
            <a:r>
              <a:rPr lang="ru-RU" sz="2800" dirty="0" err="1" smtClean="0"/>
              <a:t>спп</a:t>
            </a:r>
            <a:r>
              <a:rPr lang="ru-RU" sz="2800" dirty="0" smtClean="0"/>
              <a:t> с </a:t>
            </a:r>
            <a:r>
              <a:rPr lang="ru-RU" sz="2800" dirty="0" err="1" smtClean="0"/>
              <a:t>прид.изъяснит</a:t>
            </a:r>
            <a:r>
              <a:rPr lang="ru-RU" sz="2800" dirty="0" smtClean="0"/>
              <a:t>.</a:t>
            </a:r>
          </a:p>
          <a:p>
            <a:r>
              <a:rPr lang="ru-RU" sz="2000" dirty="0" smtClean="0"/>
              <a:t>               насколько?</a:t>
            </a:r>
          </a:p>
          <a:p>
            <a:r>
              <a:rPr lang="ru-RU" dirty="0" smtClean="0"/>
              <a:t>  [ так    ],  (что…  ).- </a:t>
            </a:r>
            <a:r>
              <a:rPr lang="ru-RU" sz="2800" dirty="0" err="1" smtClean="0"/>
              <a:t>спп</a:t>
            </a:r>
            <a:r>
              <a:rPr lang="ru-RU" sz="2800" dirty="0" smtClean="0"/>
              <a:t> с придаточным степени</a:t>
            </a:r>
          </a:p>
          <a:p>
            <a:r>
              <a:rPr lang="ru-RU" dirty="0" smtClean="0"/>
              <a:t>          </a:t>
            </a:r>
            <a:r>
              <a:rPr lang="ru-RU" sz="2000" dirty="0" smtClean="0"/>
              <a:t>каким образом?</a:t>
            </a:r>
          </a:p>
          <a:p>
            <a:r>
              <a:rPr lang="ru-RU" dirty="0" smtClean="0"/>
              <a:t>  [  так  ],  (что  …    ).- </a:t>
            </a:r>
            <a:r>
              <a:rPr lang="ru-RU" sz="2800" dirty="0" err="1" smtClean="0"/>
              <a:t>спп</a:t>
            </a:r>
            <a:r>
              <a:rPr lang="ru-RU" sz="2800" dirty="0" smtClean="0"/>
              <a:t> с </a:t>
            </a:r>
            <a:r>
              <a:rPr lang="ru-RU" sz="2800" dirty="0" err="1" smtClean="0"/>
              <a:t>прид</a:t>
            </a:r>
            <a:r>
              <a:rPr lang="ru-RU" sz="2800" dirty="0" smtClean="0"/>
              <a:t>. обр. </a:t>
            </a:r>
            <a:r>
              <a:rPr lang="ru-RU" sz="2800" dirty="0" err="1" smtClean="0"/>
              <a:t>дейст</a:t>
            </a:r>
            <a:r>
              <a:rPr lang="ru-RU" sz="2800" dirty="0" smtClean="0"/>
              <a:t>.</a:t>
            </a:r>
          </a:p>
          <a:p>
            <a:r>
              <a:rPr lang="ru-RU" sz="2000" dirty="0" smtClean="0"/>
              <a:t>                       какой?</a:t>
            </a:r>
          </a:p>
          <a:p>
            <a:r>
              <a:rPr lang="ru-RU" dirty="0" smtClean="0"/>
              <a:t>[ </a:t>
            </a:r>
            <a:r>
              <a:rPr lang="ru-RU" sz="2800" dirty="0" smtClean="0"/>
              <a:t>с дороги  </a:t>
            </a:r>
            <a:r>
              <a:rPr lang="ru-RU" dirty="0" smtClean="0"/>
              <a:t>],  (как  …    ). – </a:t>
            </a:r>
            <a:r>
              <a:rPr lang="ru-RU" sz="2800" dirty="0" err="1" smtClean="0"/>
              <a:t>спп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придат.определит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Мы пошли к лесной опушке, где в это время обычно много ежевики.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Туда</a:t>
            </a:r>
          </a:p>
          <a:p>
            <a:r>
              <a:rPr lang="ru-RU" dirty="0" smtClean="0"/>
              <a:t>Мы пошли к лесной опушке туда, где в это время обычно много ежевики.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Три признака, определяющие вид придаточного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К чему относится </a:t>
            </a:r>
          </a:p>
          <a:p>
            <a:r>
              <a:rPr lang="ru-RU" sz="4800" dirty="0" smtClean="0"/>
              <a:t>Вопрос </a:t>
            </a:r>
          </a:p>
          <a:p>
            <a:r>
              <a:rPr lang="ru-RU" sz="4800" dirty="0" smtClean="0"/>
              <a:t>Средство связи</a:t>
            </a:r>
          </a:p>
          <a:p>
            <a:pPr>
              <a:buNone/>
            </a:pPr>
            <a:r>
              <a:rPr lang="ru-RU" sz="4800" dirty="0" smtClean="0"/>
              <a:t> ( чем присоединяется)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придаточных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Определительное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 существ.</a:t>
                      </a:r>
                    </a:p>
                    <a:p>
                      <a:r>
                        <a:rPr lang="ru-RU" dirty="0" smtClean="0"/>
                        <a:t>(мест.)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Какой?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Союз.сл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Кто,что</a:t>
                      </a:r>
                      <a:r>
                        <a:rPr lang="ru-RU" dirty="0" smtClean="0"/>
                        <a:t>, какой, </a:t>
                      </a:r>
                      <a:r>
                        <a:rPr lang="ru-RU" dirty="0" err="1" smtClean="0"/>
                        <a:t>который,где,куда,когда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Изъяснительное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 словам со значением </a:t>
                      </a:r>
                      <a:r>
                        <a:rPr lang="ru-RU" dirty="0" err="1" smtClean="0"/>
                        <a:t>речи.мысли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Косвенных падежей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Союзы: что, как, чтобы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Союз сл. что, кто, </a:t>
                      </a:r>
                      <a:r>
                        <a:rPr lang="ru-RU" dirty="0" err="1" smtClean="0"/>
                        <a:t>когда,где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Образа действия и степени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 </a:t>
                      </a:r>
                      <a:r>
                        <a:rPr lang="ru-RU" dirty="0" err="1" smtClean="0"/>
                        <a:t>словосоч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Указат.сл. С глаголами, </a:t>
                      </a:r>
                      <a:r>
                        <a:rPr lang="ru-RU" baseline="0" dirty="0" err="1" smtClean="0"/>
                        <a:t>прилаг</a:t>
                      </a:r>
                      <a:r>
                        <a:rPr lang="ru-RU" baseline="0" dirty="0" smtClean="0"/>
                        <a:t>., нар.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Как? Каким образом? В какой степени?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Союзы: что, чтобы. будто,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словно</a:t>
                      </a:r>
                    </a:p>
                    <a:p>
                      <a:r>
                        <a:rPr lang="ru-RU" dirty="0" err="1" smtClean="0"/>
                        <a:t>Союз.сл</a:t>
                      </a:r>
                      <a:r>
                        <a:rPr lang="ru-RU" dirty="0" smtClean="0"/>
                        <a:t>.: как, насколько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 всему предложению</a:t>
                      </a:r>
                    </a:p>
                    <a:p>
                      <a:r>
                        <a:rPr lang="ru-RU" dirty="0" smtClean="0"/>
                        <a:t>( </a:t>
                      </a:r>
                      <a:r>
                        <a:rPr lang="ru-RU" dirty="0" err="1" smtClean="0"/>
                        <a:t>указ.сл</a:t>
                      </a:r>
                      <a:r>
                        <a:rPr lang="ru-RU" dirty="0" smtClean="0"/>
                        <a:t>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Где? Куда? Откуда?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Союз.сл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где,куда</a:t>
                      </a:r>
                      <a:r>
                        <a:rPr lang="ru-RU" dirty="0" smtClean="0"/>
                        <a:t>, откуда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E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B050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644</Words>
  <PresentationFormat>Экран (4:3)</PresentationFormat>
  <Paragraphs>122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Урок в 9б классе </vt:lpstr>
      <vt:lpstr>Готовимся к экзамену</vt:lpstr>
      <vt:lpstr>ключ</vt:lpstr>
      <vt:lpstr>Слайд 4</vt:lpstr>
      <vt:lpstr>схемы</vt:lpstr>
      <vt:lpstr>задание</vt:lpstr>
      <vt:lpstr>ключ</vt:lpstr>
      <vt:lpstr>Три признака, определяющие вид придаточного</vt:lpstr>
      <vt:lpstr>Виды придаточных</vt:lpstr>
      <vt:lpstr>Виды придаточных</vt:lpstr>
      <vt:lpstr>Умение находить в тексте сложноподчиненное предложение с придаточной частью времени.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в 9б классе </dc:title>
  <dc:creator>111111</dc:creator>
  <cp:lastModifiedBy>User</cp:lastModifiedBy>
  <cp:revision>27</cp:revision>
  <dcterms:created xsi:type="dcterms:W3CDTF">2012-01-17T12:51:35Z</dcterms:created>
  <dcterms:modified xsi:type="dcterms:W3CDTF">2013-01-29T14:56:34Z</dcterms:modified>
</cp:coreProperties>
</file>