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C173-B90E-4ADB-AAB5-E766C92B572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C2D9-A956-4536-A02A-344CC1DCF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692" y="0"/>
            <a:ext cx="8658788" cy="684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Химический состав </a:t>
            </a:r>
            <a:br>
              <a:rPr lang="ru-RU" sz="9600" b="1" dirty="0" smtClean="0"/>
            </a:br>
            <a:r>
              <a:rPr lang="ru-RU" sz="9600" b="1" dirty="0" smtClean="0"/>
              <a:t>яйца</a:t>
            </a:r>
            <a:endParaRPr lang="ru-RU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-243408"/>
            <a:ext cx="789923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Биуретовая</a:t>
            </a: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реакция</a:t>
            </a:r>
            <a:endParaRPr 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Белок</a:t>
            </a:r>
            <a:r>
              <a:rPr lang="ru-RU" sz="6000" b="1" dirty="0" smtClean="0"/>
              <a:t> + </a:t>
            </a:r>
            <a:r>
              <a:rPr lang="ru-RU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гидроксид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меди 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sym typeface="Wingdings" pitchFamily="2" charset="2"/>
              </a:rPr>
              <a:t>          </a:t>
            </a:r>
            <a:r>
              <a:rPr lang="en-US" sz="6000" b="1" dirty="0" smtClean="0">
                <a:sym typeface="Wingdings" pitchFamily="2" charset="2"/>
              </a:rPr>
              <a:t></a:t>
            </a:r>
            <a:endParaRPr lang="ru-RU" sz="60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6000" b="1" dirty="0" smtClean="0">
                <a:sym typeface="Wingdings" pitchFamily="2" charset="2"/>
              </a:rPr>
              <a:t> </a:t>
            </a:r>
            <a:r>
              <a:rPr lang="ru-RU" sz="6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фиолетовое</a:t>
            </a:r>
            <a:r>
              <a:rPr lang="ru-RU" sz="6000" b="1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ru-RU" sz="6000" b="1" dirty="0" smtClean="0">
                <a:sym typeface="Wingdings" pitchFamily="2" charset="2"/>
              </a:rPr>
              <a:t>окрашивание </a:t>
            </a:r>
            <a:endParaRPr lang="ru-RU" sz="6000" b="1" dirty="0"/>
          </a:p>
        </p:txBody>
      </p:sp>
      <p:pic>
        <p:nvPicPr>
          <p:cNvPr id="5" name="Picture 8" descr="биурет реак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4898"/>
            <a:ext cx="4499992" cy="386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ксантопротеиновая 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884" y="1268760"/>
            <a:ext cx="6502116" cy="53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544616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Ксантопротеиновая  реакция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белок +</a:t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азотная кислота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ru-RU" sz="67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жёлтое</a:t>
            </a: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окрашивание</a:t>
            </a:r>
            <a:endParaRPr lang="ru-RU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1542" y="764704"/>
            <a:ext cx="4682458" cy="515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262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Скорлупа </a:t>
            </a:r>
            <a:r>
              <a:rPr lang="ru-RU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содержит больше микроэлементов, чем любая упаковка </a:t>
            </a:r>
            <a:r>
              <a:rPr lang="ru-RU" sz="5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мультивитаминов</a:t>
            </a:r>
            <a:r>
              <a:rPr lang="ru-RU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фтор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медь, железо, марганец, молибден, фосфор, серу, цинк, кремний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другие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элементов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Скорлупа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яйца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содержит 2г кальция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Химический состав  яйца</vt:lpstr>
      <vt:lpstr>Биуретовая реакция</vt:lpstr>
      <vt:lpstr>Ксантопротеиновая  реакция  белок + азотная кислота                жёлтое  окрашивание</vt:lpstr>
      <vt:lpstr>Скорлупа содержит больше микроэлементов, чем любая упаковка мультивитаминов:  фтор, медь, железо, марганец, молибден, фосфор, серу, цинк, кремний и другие –  всего 27 элементов!  Скорлупа 1 яйца  содержит 2г кальция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Asus</cp:lastModifiedBy>
  <cp:revision>11</cp:revision>
  <dcterms:created xsi:type="dcterms:W3CDTF">2012-04-25T19:44:48Z</dcterms:created>
  <dcterms:modified xsi:type="dcterms:W3CDTF">2013-01-04T15:50:52Z</dcterms:modified>
</cp:coreProperties>
</file>