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B0DED7-D62D-4274-800F-0B46C5E844FF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2E2A43-A00B-4C50-8784-4F86C0BFF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11560" y="3140968"/>
            <a:ext cx="7772400" cy="2376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РОСПИСИ ЯИЦ</a:t>
            </a:r>
            <a:endParaRPr lang="ru-RU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284984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02000"/>
              <a:buFont typeface="Wingdings" pitchFamily="2" charset="2"/>
              <a:buChar char="q"/>
            </a:pPr>
            <a:r>
              <a:rPr lang="ru-RU" sz="2400" dirty="0" smtClean="0"/>
              <a:t>Мезенская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2000"/>
              <a:buFont typeface="Wingdings" pitchFamily="2" charset="2"/>
              <a:buChar char="q"/>
            </a:pPr>
            <a:r>
              <a:rPr lang="ru-RU" sz="2400" dirty="0" smtClean="0"/>
              <a:t>Северная Двина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2000"/>
              <a:buFont typeface="Wingdings" pitchFamily="2" charset="2"/>
              <a:buChar char="q"/>
            </a:pPr>
            <a:r>
              <a:rPr lang="ru-RU" sz="2400" dirty="0" smtClean="0"/>
              <a:t>Городецкая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2000"/>
              <a:buFont typeface="Wingdings" pitchFamily="2" charset="2"/>
              <a:buChar char="q"/>
            </a:pPr>
            <a:r>
              <a:rPr lang="ru-RU" sz="2400" dirty="0" smtClean="0"/>
              <a:t>Гжель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2000"/>
              <a:buFont typeface="Wingdings" pitchFamily="2" charset="2"/>
              <a:buChar char="q"/>
            </a:pPr>
            <a:endParaRPr lang="ru-RU" sz="2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Яйцо в Гжели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94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357298"/>
            <a:ext cx="3571900" cy="4750627"/>
          </a:xfrm>
        </p:spPr>
      </p:pic>
      <p:pic>
        <p:nvPicPr>
          <p:cNvPr id="5" name="Рисунок 4" descr="east egg Church3_en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357298"/>
            <a:ext cx="3261111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Мезенская роспись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2857520" cy="5572140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/>
              <a:t>По стилю мезенскую роспись можно отнести к наиболее архаичным видам росписи, дожившим до XX века. Предметы густо испещрены дробным узором — звёздами, крестиками, чёрточками, выполненным в два цвета: чёрный — сажа и красный — «земляная краска», охра.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800px-Vologda_PTO_museum_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571612"/>
            <a:ext cx="4889704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Яйцо в Мезенской росписи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_3859d_dbe2c4c5_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357298"/>
            <a:ext cx="4071966" cy="5220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0608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Северная Двина (Пермогорская роспись)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88840"/>
            <a:ext cx="8358246" cy="486916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b="1" dirty="0" smtClean="0"/>
              <a:t>Основу </a:t>
            </a:r>
            <a:r>
              <a:rPr lang="ru-RU" b="1" dirty="0" smtClean="0"/>
              <a:t>пермогорской росписи </a:t>
            </a:r>
            <a:r>
              <a:rPr lang="ru-RU" dirty="0" smtClean="0"/>
              <a:t>составляет растительный узор. На гибкие побеги нанизаны трехлопастные, чуть изогнутые листья с острыми кончиками и тюльпановидные цветы, напоминающие древний цветок крина. Среди них кустики из округлых листьев, сирины, нарядные сказочные птицы. В народных росписях Пермогорья XIX века в растительный узор обычно почти на всех предметах быта вписывались еще разнообразные жанровые сцены из крестьянской жизни. </a:t>
            </a:r>
          </a:p>
          <a:p>
            <a:pPr indent="0">
              <a:buNone/>
            </a:pP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Яйцо в Северной Двине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normal_IMG_776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556792"/>
            <a:ext cx="3429000" cy="4572000"/>
          </a:xfrm>
        </p:spPr>
      </p:pic>
      <p:pic>
        <p:nvPicPr>
          <p:cNvPr id="5" name="Рисунок 4" descr="normal_IMG_74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484784"/>
            <a:ext cx="3571875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57285429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143380"/>
            <a:ext cx="3937341" cy="18526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Городецкая роспись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4216552" cy="4376528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/>
              <a:t>Городецкая роспись — русский народный художественный промысел. Существует с середины XIX века в районе города Городец. Яркая, лаконичная городецкая роспись (жанровые сцены, фигурки коней, петухов, цветочные узоры), выполненная свободным мазком с белой и черной графической обводкой, украшала прялки, мебель, ставни, двери.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1257285484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924944"/>
            <a:ext cx="3877047" cy="1133475"/>
          </a:xfrm>
          <a:prstGeom prst="rect">
            <a:avLst/>
          </a:prstGeom>
        </p:spPr>
      </p:pic>
      <p:pic>
        <p:nvPicPr>
          <p:cNvPr id="5" name="Рисунок 4" descr="1257285475_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643050"/>
            <a:ext cx="3858972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Разнообразие Городецкой росписи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31a892f0b89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00174"/>
            <a:ext cx="6786610" cy="49813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Яйцо в Городецкой росписи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2-07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4320480" cy="4470375"/>
          </a:xfrm>
        </p:spPr>
      </p:pic>
      <p:pic>
        <p:nvPicPr>
          <p:cNvPr id="5" name="Рисунок 4" descr="12-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4142264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Сказочная Гжель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4586294" cy="5429264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b="1" dirty="0" smtClean="0"/>
              <a:t>Гжель </a:t>
            </a:r>
            <a:r>
              <a:rPr lang="ru-RU" dirty="0" smtClean="0"/>
              <a:t>— один из традиционных российских центров производства керамики. Более широкое значение названия «Гжель», являющееся правильным с исторической и культурной точки зрения, — это обширный район, состоящий из 27 деревень, объединённых в «Гжельский куст». «Гжельский куст» расположен примерно в шестидесяти километрах от Москвы по железнодорожной линии Москва — Муром — Казань.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011-10-20_1247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571612"/>
            <a:ext cx="353377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128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РОСПИСИ ЯИЦ</vt:lpstr>
      <vt:lpstr>Мезенская роспись</vt:lpstr>
      <vt:lpstr>Яйцо в Мезенской росписи</vt:lpstr>
      <vt:lpstr>Северная Двина (Пермогорская роспись) </vt:lpstr>
      <vt:lpstr>Яйцо в Северной Двине</vt:lpstr>
      <vt:lpstr>Городецкая роспись</vt:lpstr>
      <vt:lpstr>Разнообразие Городецкой росписи</vt:lpstr>
      <vt:lpstr>Яйцо в Городецкой росписи</vt:lpstr>
      <vt:lpstr>Сказочная Гжель</vt:lpstr>
      <vt:lpstr>Яйцо в Гжели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Яйцо – символ жизни</dc:title>
  <dc:creator>Админ</dc:creator>
  <cp:lastModifiedBy>Asus</cp:lastModifiedBy>
  <cp:revision>10</cp:revision>
  <dcterms:created xsi:type="dcterms:W3CDTF">2012-04-12T06:35:15Z</dcterms:created>
  <dcterms:modified xsi:type="dcterms:W3CDTF">2013-01-04T14:37:24Z</dcterms:modified>
</cp:coreProperties>
</file>