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7" r:id="rId4"/>
    <p:sldId id="262" r:id="rId5"/>
    <p:sldId id="261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  <a:srgbClr val="0033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E06F4-A76D-41BB-BF4F-FD79A5FACB3B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D3C2-8A26-4E98-9C4F-F49C970DF5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1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X:\&#1084;&#1072;&#1084;&#1072;\&#1076;&#1077;&#1090;&#1089;&#1082;&#1080;&#1077;%20&#1087;&#1077;&#1089;&#1085;&#1080;\&#1073;&#1072;&#1088;&#1073;&#1072;&#1088;&#1080;&#1082;&#1080;\&#1041;&#1072;&#1088;&#1073;&#1072;&#1088;&#1080;&#1082;&#1080;_-_&#1044;&#1088;&#1091;&#1078;&#1073;&#1072;_&#1101;&#1090;&#1086;_&#1085;&#1077;_&#1088;&#1072;&#1073;&#1086;&#1090;&#1072;_(mp3ostrov.com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CCCCFF">
                <a:alpha val="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786" y="21429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6314" y="57148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2" y="5214950"/>
            <a:ext cx="500066" cy="285752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Барбарики_-_Дружба_это_не_работ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500"/>
                            </p:stCondLst>
                            <p:childTnLst>
                              <p:par>
                                <p:cTn id="55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  <p:bldP spid="2" grpId="28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92" y="2214554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магнитный диск 2"/>
          <p:cNvSpPr/>
          <p:nvPr/>
        </p:nvSpPr>
        <p:spPr>
          <a:xfrm>
            <a:off x="1214414" y="4929198"/>
            <a:ext cx="1928826" cy="1428736"/>
          </a:xfrm>
          <a:prstGeom prst="flowChartMagneticDisk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X:\мама\Мои рисунки\люди и профессии анимации\1venu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3040512"/>
            <a:ext cx="2928958" cy="281737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3857620" y="714356"/>
            <a:ext cx="4929222" cy="3214710"/>
          </a:xfrm>
          <a:prstGeom prst="cloudCallout">
            <a:avLst>
              <a:gd name="adj1" fmla="val -59097"/>
              <a:gd name="adj2" fmla="val 35519"/>
            </a:avLst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00FF"/>
                </a:solidFill>
                <a:latin typeface="Monotype Corsiva" pitchFamily="66" charset="0"/>
              </a:rPr>
              <a:t>Берегите зрение!</a:t>
            </a:r>
            <a:endParaRPr lang="ru-RU" sz="6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</Words>
  <Application>Microsoft Office PowerPoint</Application>
  <PresentationFormat>Экран (4:3)</PresentationFormat>
  <Paragraphs>1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галина</cp:lastModifiedBy>
  <cp:revision>38</cp:revision>
  <dcterms:created xsi:type="dcterms:W3CDTF">2010-01-03T19:42:32Z</dcterms:created>
  <dcterms:modified xsi:type="dcterms:W3CDTF">2012-12-03T15:11:35Z</dcterms:modified>
</cp:coreProperties>
</file>