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0" r:id="rId5"/>
    <p:sldId id="259" r:id="rId6"/>
    <p:sldId id="261" r:id="rId7"/>
    <p:sldId id="262" r:id="rId8"/>
    <p:sldId id="266" r:id="rId9"/>
    <p:sldId id="265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851648" cy="3857652"/>
          </a:xfrm>
        </p:spPr>
        <p:txBody>
          <a:bodyPr>
            <a:noAutofit/>
          </a:bodyPr>
          <a:lstStyle/>
          <a:p>
            <a:pPr algn="l"/>
            <a:r>
              <a:rPr lang="ru-RU" sz="8000" dirty="0" smtClean="0"/>
              <a:t>Культура: понятие, виды , функции.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331570" y="5286388"/>
            <a:ext cx="168596" cy="357190"/>
          </a:xfrm>
        </p:spPr>
        <p:txBody>
          <a:bodyPr>
            <a:normAutofit fontScale="77500" lnSpcReduction="20000"/>
          </a:bodyPr>
          <a:lstStyle/>
          <a:p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066800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Духовная культура – высшая форма социального отражения жизни человека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Раскрывает смыслообразующие идеи. </a:t>
            </a:r>
          </a:p>
          <a:p>
            <a:r>
              <a:rPr lang="ru-RU" dirty="0" smtClean="0"/>
              <a:t>Способствует самопознанию.</a:t>
            </a:r>
          </a:p>
          <a:p>
            <a:r>
              <a:rPr lang="ru-RU" dirty="0" smtClean="0"/>
              <a:t>Помогает самоутверждаться.</a:t>
            </a:r>
          </a:p>
          <a:p>
            <a:r>
              <a:rPr lang="ru-RU" dirty="0" smtClean="0"/>
              <a:t>Формирует ценностные ориентации.</a:t>
            </a:r>
          </a:p>
          <a:p>
            <a:r>
              <a:rPr lang="ru-RU" dirty="0" smtClean="0"/>
              <a:t>Удовлетворяет потребности в самосознании.</a:t>
            </a:r>
          </a:p>
          <a:p>
            <a:r>
              <a:rPr lang="ru-RU" dirty="0" smtClean="0"/>
              <a:t>Приводит к самореализации.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 признаки культуры выделяет автор?</a:t>
            </a:r>
          </a:p>
          <a:p>
            <a:r>
              <a:rPr lang="ru-RU" dirty="0" smtClean="0"/>
              <a:t>Приведите любые три аргумента, которыми автор доказывает, что культура присуща только человеку </a:t>
            </a:r>
          </a:p>
          <a:p>
            <a:r>
              <a:rPr lang="ru-RU" dirty="0" smtClean="0"/>
              <a:t> Докажите с помощью  трех примеров, иллюстрирующих преемственность в развитии культуры, справедливость  утверждения «культура не рождается на пустом месте»</a:t>
            </a:r>
          </a:p>
          <a:p>
            <a:r>
              <a:rPr lang="ru-RU" dirty="0" smtClean="0"/>
              <a:t>Ряд ученых рассматривает культуру как связующее звено между природой и обществом. Приведите три аргумента в поддержку этого мнения.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«культура»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Культура- исторически  определенный уровень развития общества, творческих сил и способностей человека, выраженный в типах и в формах жизни и деятельности людей, в их взаимоотношениях, а также в создаваемых ими материальных и духовных ценностях.                 </a:t>
            </a:r>
          </a:p>
          <a:p>
            <a:r>
              <a:rPr lang="ru-RU" dirty="0" smtClean="0"/>
              <a:t>   2. Культура-возделывание, воспитание образование, развитие, почитание-исторически  определенный уровень развития общества, выраженный в типах  и формах  организации жизни и деятельности людей, а также создаваемых ими материальных и духовных ценностях.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Подходы к пониманию культуры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Технологический. Культура – это совокупность всех достижений в развитии материальной и духовной жизни общества.</a:t>
            </a:r>
          </a:p>
          <a:p>
            <a:r>
              <a:rPr lang="ru-RU" dirty="0" smtClean="0"/>
              <a:t>Деятельностный.  Культура – это осуществляемая в сферах материальной и духовной жизни общества творческая деятельность.</a:t>
            </a:r>
          </a:p>
          <a:p>
            <a:r>
              <a:rPr lang="ru-RU" dirty="0" smtClean="0"/>
              <a:t>Ценностный. Культура – это практическая реализация общечеловеческих ценностей в делах и отношений людей.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Культура есть средство отражения окружающего человека мира.</a:t>
            </a:r>
            <a:endParaRPr lang="ru-RU" dirty="0"/>
          </a:p>
        </p:txBody>
      </p:sp>
      <p:pic>
        <p:nvPicPr>
          <p:cNvPr id="2050" name="Picture 2" descr="H:\Gymnasium\Cult XI\external\Les_02\p04_01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68"/>
            <a:ext cx="2124075" cy="2609850"/>
          </a:xfrm>
          <a:prstGeom prst="rect">
            <a:avLst/>
          </a:prstGeom>
          <a:noFill/>
        </p:spPr>
      </p:pic>
      <p:pic>
        <p:nvPicPr>
          <p:cNvPr id="2051" name="Picture 3" descr="H:\Gymnasium\Cult XI\external\Les_02\p06_01_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714488"/>
            <a:ext cx="2124075" cy="2609850"/>
          </a:xfrm>
          <a:prstGeom prst="rect">
            <a:avLst/>
          </a:prstGeom>
          <a:noFill/>
        </p:spPr>
      </p:pic>
      <p:pic>
        <p:nvPicPr>
          <p:cNvPr id="2052" name="Picture 4" descr="H:\Gymnasium\Cult XI\external\Les_02\p06_01_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000504"/>
            <a:ext cx="2124075" cy="2609850"/>
          </a:xfrm>
          <a:prstGeom prst="rect">
            <a:avLst/>
          </a:prstGeom>
          <a:noFill/>
        </p:spPr>
      </p:pic>
      <p:pic>
        <p:nvPicPr>
          <p:cNvPr id="2053" name="Picture 5" descr="H:\Gymnasium\Cult XI\external\Les_02\p08_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572008"/>
            <a:ext cx="1855776" cy="1862131"/>
          </a:xfrm>
          <a:prstGeom prst="rect">
            <a:avLst/>
          </a:prstGeom>
          <a:noFill/>
        </p:spPr>
      </p:pic>
      <p:pic>
        <p:nvPicPr>
          <p:cNvPr id="2054" name="Picture 6" descr="H:\Gymnasium\Cult XI\external\Les_02\p06_01_1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1857364"/>
            <a:ext cx="1909761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50033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Культура –  это все ценное, созданное обществом, что оказывает воздействие на все сферы общественной жизни.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12476" y="620076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sz="40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959245">
            <a:off x="115888" y="3427632"/>
            <a:ext cx="2018434" cy="19288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74150">
            <a:off x="2009566" y="3197865"/>
            <a:ext cx="2504086" cy="210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H:\Gymnasium\Cult XI\external\Les_01\p03_01_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5191128"/>
            <a:ext cx="2159357" cy="1666872"/>
          </a:xfrm>
          <a:prstGeom prst="rect">
            <a:avLst/>
          </a:prstGeom>
          <a:noFill/>
        </p:spPr>
      </p:pic>
      <p:pic>
        <p:nvPicPr>
          <p:cNvPr id="1028" name="Picture 4" descr="H:\Gymnasium\Cult XI\external\Les_01\p03_01_0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2559">
            <a:off x="6782238" y="2992296"/>
            <a:ext cx="2313586" cy="1785926"/>
          </a:xfrm>
          <a:prstGeom prst="rect">
            <a:avLst/>
          </a:prstGeom>
          <a:noFill/>
        </p:spPr>
      </p:pic>
      <p:pic>
        <p:nvPicPr>
          <p:cNvPr id="1029" name="Picture 5" descr="H:\Gymnasium\Cult XI\external\Les_01\p03_01_0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4810140"/>
            <a:ext cx="2652910" cy="2047860"/>
          </a:xfrm>
          <a:prstGeom prst="rect">
            <a:avLst/>
          </a:prstGeom>
          <a:noFill/>
        </p:spPr>
      </p:pic>
      <p:pic>
        <p:nvPicPr>
          <p:cNvPr id="1030" name="Picture 6" descr="H:\Gymnasium\Cult XI\external\Les_01\p03_01_1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3071810"/>
            <a:ext cx="1630066" cy="1595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Противоречия: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200" dirty="0" smtClean="0"/>
              <a:t>противоречия:    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Между традиционной культурой и новыми тенденциями её развития. </a:t>
            </a:r>
          </a:p>
          <a:p>
            <a:r>
              <a:rPr lang="ru-RU" sz="3200" dirty="0" smtClean="0"/>
              <a:t>Между нормативностью культуры и свободой её интерпретации.</a:t>
            </a:r>
          </a:p>
          <a:p>
            <a:r>
              <a:rPr lang="ru-RU" sz="3200" dirty="0" smtClean="0"/>
              <a:t>Между социализацией личности и её индивидуальностью.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культуры: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Мировая и национальная. </a:t>
            </a:r>
          </a:p>
          <a:p>
            <a:r>
              <a:rPr lang="ru-RU" dirty="0" smtClean="0"/>
              <a:t>Материальная – связана с производством и освоение м  предметов и явлений материального мира, с изменением физической природы человека. </a:t>
            </a:r>
          </a:p>
          <a:p>
            <a:r>
              <a:rPr lang="ru-RU" dirty="0" smtClean="0"/>
              <a:t>Духовная – совокупность духовных ценностей и творческой деятельности по их производству, освоению и применению.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Духовность.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то, что отличает нас от мира животных.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Пути приращения духовного богатства.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Преемственность – ( сохрани –  оцени - передай 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Новаторство    -        ( признай – создай – оцени – сохрани).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365</Words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Культура: понятие, виды , функции.</vt:lpstr>
      <vt:lpstr>Понятие «культура»</vt:lpstr>
      <vt:lpstr>Подходы к пониманию культуры </vt:lpstr>
      <vt:lpstr>Культура есть средство отражения окружающего человека мира.</vt:lpstr>
      <vt:lpstr>Культура –  это все ценное, созданное обществом, что оказывает воздействие на все сферы общественной жизни.</vt:lpstr>
      <vt:lpstr>                   Противоречия:      противоречия:    </vt:lpstr>
      <vt:lpstr>Виды культуры:</vt:lpstr>
      <vt:lpstr>Духовность. </vt:lpstr>
      <vt:lpstr>Пути приращения духовного богатства.</vt:lpstr>
      <vt:lpstr>Духовная культура – высшая форма социального отражения жизни человека</vt:lpstr>
      <vt:lpstr>        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Культура: понятие, виды , функции.</dc:title>
  <cp:lastModifiedBy>школа</cp:lastModifiedBy>
  <cp:revision>35</cp:revision>
  <dcterms:modified xsi:type="dcterms:W3CDTF">2013-01-30T04:22:55Z</dcterms:modified>
</cp:coreProperties>
</file>