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9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FD0EF-7283-4482-AA54-0F55AF403F61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2F8F-FA34-4609-8BCF-4BBDAADC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B2F8F-FA34-4609-8BCF-4BBDAADC51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4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3620BC-1F02-490C-89D4-FF7CE5D1078C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AFD64-6D7D-4838-BB16-31DF56365C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PRONUNSIATION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{W}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 smtClean="0"/>
              <a:t>Why, do you cry, Willy?</a:t>
            </a:r>
          </a:p>
          <a:p>
            <a:pPr indent="0">
              <a:buNone/>
            </a:pPr>
            <a:r>
              <a:rPr lang="en-US" sz="2800" b="1" dirty="0" smtClean="0"/>
              <a:t>Why do you, cry?</a:t>
            </a:r>
          </a:p>
          <a:p>
            <a:pPr indent="0">
              <a:buNone/>
            </a:pPr>
            <a:r>
              <a:rPr lang="en-US" sz="2800" b="1" dirty="0" smtClean="0"/>
              <a:t>Why, Willy, why Willy, </a:t>
            </a:r>
          </a:p>
          <a:p>
            <a:pPr indent="0">
              <a:buNone/>
            </a:pPr>
            <a:r>
              <a:rPr lang="en-US" sz="2800" b="1" dirty="0" smtClean="0"/>
              <a:t>Why, Willy, why?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ru-RU" sz="2800" b="1" dirty="0"/>
          </a:p>
        </p:txBody>
      </p:sp>
      <p:pic>
        <p:nvPicPr>
          <p:cNvPr id="1026" name="Picture 2" descr="C:\Users\User\Downloads\baby,crying,tan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92827"/>
            <a:ext cx="2652140" cy="29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094"/>
            <a:ext cx="3169840" cy="30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8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People can have 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dirty="0" smtClean="0">
                <a:solidFill>
                  <a:srgbClr val="C00000"/>
                </a:solidFill>
              </a:rPr>
              <a:t>ood  and bad healthy habits.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order to stay healthy it is important to have good habits such as:</a:t>
            </a:r>
          </a:p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leeping 7 or 8 hours, getting up early, eating breakfast, eat more fruit and vegetables, do sports, walking in the open air,  do not smoke</a:t>
            </a: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nd so on.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Кузнецова Алла Петровна</a:t>
            </a:r>
          </a:p>
          <a:p>
            <a:pPr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Школа «Классика»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User\Downloads\pla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5364088" cy="36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Веселая-за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522007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28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/>
              <a:t>Тема урока</a:t>
            </a:r>
            <a:r>
              <a:rPr lang="ru-RU" sz="2800" b="1" dirty="0" smtClean="0"/>
              <a:t>:</a:t>
            </a:r>
            <a:r>
              <a:rPr lang="en-US" sz="2800" b="1" dirty="0" smtClean="0"/>
              <a:t>”</a:t>
            </a:r>
            <a:r>
              <a:rPr lang="ru-RU" sz="2800" b="1" dirty="0" smtClean="0"/>
              <a:t>Не</a:t>
            </a:r>
            <a:r>
              <a:rPr lang="en-US" sz="2800" b="1" dirty="0" err="1" smtClean="0"/>
              <a:t>althy</a:t>
            </a:r>
            <a:r>
              <a:rPr lang="en-US" sz="2800" b="1" dirty="0" smtClean="0"/>
              <a:t> living”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  </a:t>
            </a:r>
            <a:endParaRPr lang="en-US" dirty="0"/>
          </a:p>
          <a:p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2050" name="Picture 2" descr="C:\Users\User\Downloads\diet_food_making_you_f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2400"/>
            <a:ext cx="4392488" cy="37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8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Healthy living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6400800" cy="304800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1.Healthy food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5.daily routine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2.Do sports                                           6.eat more fruit       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3.Good habits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and vegetables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4.balanced diet                                     7.do morning       </a:t>
            </a:r>
          </a:p>
          <a:p>
            <a:pPr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                             exercises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Proverbs about health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Health is better than wealth                   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Live not to eat but eat to live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An apple a day keeps the doctor away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Good health is above wealth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00B050"/>
                </a:solidFill>
                <a:cs typeface="Aharoni" pitchFamily="2" charset="-79"/>
              </a:rPr>
              <a:t>The appetite comes with eating                         </a:t>
            </a:r>
          </a:p>
          <a:p>
            <a:pPr indent="0">
              <a:buNone/>
            </a:pPr>
            <a:r>
              <a:rPr lang="en-US" b="1" i="1" dirty="0" smtClean="0">
                <a:solidFill>
                  <a:schemeClr val="accent6"/>
                </a:solidFill>
                <a:cs typeface="Aharoni" pitchFamily="2" charset="-79"/>
              </a:rPr>
              <a:t>Eat at pleasure drink with measure</a:t>
            </a:r>
          </a:p>
          <a:p>
            <a:pPr indent="0">
              <a:buNone/>
            </a:pPr>
            <a:r>
              <a:rPr lang="en-US" b="1" i="1" dirty="0" smtClean="0">
                <a:solidFill>
                  <a:srgbClr val="0070C0"/>
                </a:solidFill>
                <a:cs typeface="Aharoni" pitchFamily="2" charset="-79"/>
              </a:rPr>
              <a:t>A sound mind in a sound body</a:t>
            </a:r>
            <a:endParaRPr lang="ru-RU" b="1" i="1" dirty="0">
              <a:solidFill>
                <a:srgbClr val="0070C0"/>
              </a:solidFill>
              <a:cs typeface="Aharoni" pitchFamily="2" charset="-79"/>
            </a:endParaRPr>
          </a:p>
        </p:txBody>
      </p:sp>
      <p:pic>
        <p:nvPicPr>
          <p:cNvPr id="1026" name="Picture 2" descr="C:\Users\User\Downloads\0_44dc7_dd5e3c5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8634"/>
            <a:ext cx="3213522" cy="25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30184051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2160240" cy="25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8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keep fit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It is very important to be fit, healthy and look nice.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Our health depends on many things:</a:t>
            </a:r>
          </a:p>
          <a:p>
            <a:r>
              <a:rPr lang="en-US" b="1" dirty="0">
                <a:solidFill>
                  <a:srgbClr val="00B050"/>
                </a:solidFill>
              </a:rPr>
              <a:t>t</a:t>
            </a:r>
            <a:r>
              <a:rPr lang="en-US" b="1" dirty="0" smtClean="0">
                <a:solidFill>
                  <a:srgbClr val="00B050"/>
                </a:solidFill>
              </a:rPr>
              <a:t>he food the eat, our good and bad habits and</a:t>
            </a:r>
          </a:p>
          <a:p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ur physical activity.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ownloads\imgs-198-1280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4936"/>
            <a:ext cx="3419872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31698411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" y="4681678"/>
            <a:ext cx="2802853" cy="21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17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3498"/>
            <a:ext cx="2851168" cy="1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53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25 C 0.07083 -0.00325 0.12691 0.05277 0.12691 0.12175 C 0.12691 0.19074 0.07083 0.24675 0.00191 0.24675 C -0.06702 0.24675 -0.12309 0.19074 -0.12309 0.12175 C -0.12309 0.05277 -0.06702 -0.00325 0.00191 -0.00325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4973"/>
            <a:ext cx="64008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Balanced diet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20888"/>
            <a:ext cx="6400800" cy="304800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Our body needs different types of food such as protein,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Fat, and carbohydrates.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Protein gives you energy.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ownloads\76668759_large_bul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" y="4899570"/>
            <a:ext cx="3343623" cy="19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1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33" y="2901347"/>
            <a:ext cx="2407519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1041262P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081629" cy="26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7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FRUIT AND VEGETABLES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You can get vitamins and minerals from fresh fruit and vegetables.</a:t>
            </a:r>
          </a:p>
          <a:p>
            <a:r>
              <a:rPr lang="en-US" sz="2000" b="1" dirty="0" smtClean="0"/>
              <a:t>Vitamins are important for our eyes, bones, skin, heart and other  parts of our body.</a:t>
            </a:r>
          </a:p>
          <a:p>
            <a:pPr indent="0">
              <a:buNone/>
            </a:pPr>
            <a:endParaRPr lang="ru-RU" sz="2000" b="1" dirty="0"/>
          </a:p>
        </p:txBody>
      </p:sp>
      <p:pic>
        <p:nvPicPr>
          <p:cNvPr id="3074" name="Picture 2" descr="C:\Users\User\Downloads\0_33cf8_6979fda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56" y="4330824"/>
            <a:ext cx="3369568" cy="2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maliny-lisc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" y="448173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42" y="23560"/>
            <a:ext cx="1863819" cy="14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4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Sweets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You mustn’t eat  a lot of sweets and chocolate because you get fat and they are also bad for your teeth.</a:t>
            </a:r>
            <a:endParaRPr lang="ru-RU" sz="2400" b="1" dirty="0"/>
          </a:p>
        </p:txBody>
      </p:sp>
      <p:pic>
        <p:nvPicPr>
          <p:cNvPr id="4098" name="Picture 2" descr="C:\Users\User\Downloads\10021116311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720706" cy="24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mota_ru_0072313-1280x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4246588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1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535</TotalTime>
  <Words>297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THE PRONUNSIATION {W}</vt:lpstr>
      <vt:lpstr>Презентация PowerPoint</vt:lpstr>
      <vt:lpstr>Тема урока:”Неalthy living”</vt:lpstr>
      <vt:lpstr>Healthy living </vt:lpstr>
      <vt:lpstr>Proverbs about health</vt:lpstr>
      <vt:lpstr>To keep fit</vt:lpstr>
      <vt:lpstr>Balanced diet</vt:lpstr>
      <vt:lpstr>FRUIT AND VEGETABLES</vt:lpstr>
      <vt:lpstr>Sweets</vt:lpstr>
      <vt:lpstr>conclusion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living</dc:title>
  <dc:creator>Кузнецова А.П.</dc:creator>
  <cp:lastModifiedBy>Silentium</cp:lastModifiedBy>
  <cp:revision>43</cp:revision>
  <dcterms:created xsi:type="dcterms:W3CDTF">2011-12-06T18:08:50Z</dcterms:created>
  <dcterms:modified xsi:type="dcterms:W3CDTF">2013-01-02T15:36:27Z</dcterms:modified>
</cp:coreProperties>
</file>