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70" r:id="rId8"/>
    <p:sldId id="261" r:id="rId9"/>
    <p:sldId id="262" r:id="rId10"/>
    <p:sldId id="263" r:id="rId11"/>
    <p:sldId id="264" r:id="rId12"/>
    <p:sldId id="265" r:id="rId13"/>
    <p:sldId id="269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5" autoAdjust="0"/>
    <p:restoredTop sz="94660"/>
  </p:normalViewPr>
  <p:slideViewPr>
    <p:cSldViewPr>
      <p:cViewPr varScale="1">
        <p:scale>
          <a:sx n="75" d="100"/>
          <a:sy n="75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791200"/>
            <a:ext cx="6512511" cy="6858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Кузнецова Алла Петровна</a:t>
            </a:r>
            <a:r>
              <a:rPr lang="ru-RU" sz="2000" dirty="0" smtClean="0"/>
              <a:t>, школа </a:t>
            </a:r>
            <a:r>
              <a:rPr lang="ru-RU" sz="2000" dirty="0" smtClean="0"/>
              <a:t>«Классика»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62000"/>
            <a:ext cx="6400800" cy="347472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Настоящее                              продолженное(длительное)</a:t>
            </a:r>
          </a:p>
          <a:p>
            <a:r>
              <a:rPr lang="ru-RU" sz="3200" b="1" dirty="0" smtClean="0"/>
              <a:t>время</a:t>
            </a:r>
          </a:p>
          <a:p>
            <a:r>
              <a:rPr lang="ru-RU" sz="3200" b="1" dirty="0" smtClean="0"/>
              <a:t>Образование-</a:t>
            </a:r>
            <a:r>
              <a:rPr lang="en-US" sz="3200" b="1" dirty="0"/>
              <a:t> </a:t>
            </a:r>
            <a:r>
              <a:rPr lang="en-US" sz="3200" b="1" dirty="0" smtClean="0"/>
              <a:t>To </a:t>
            </a:r>
            <a:r>
              <a:rPr lang="en-US" sz="3200" b="1" dirty="0" err="1" smtClean="0"/>
              <a:t>be+V</a:t>
            </a:r>
            <a:r>
              <a:rPr lang="en-US" sz="3200" b="1" dirty="0" err="1" smtClean="0">
                <a:solidFill>
                  <a:schemeClr val="accent2"/>
                </a:solidFill>
              </a:rPr>
              <a:t>ing</a:t>
            </a:r>
            <a:endParaRPr lang="ru-RU" sz="3200" b="1" dirty="0" smtClean="0">
              <a:solidFill>
                <a:schemeClr val="accent2"/>
              </a:solidFill>
            </a:endParaRPr>
          </a:p>
          <a:p>
            <a:r>
              <a:rPr lang="en-US" sz="3200" b="1" dirty="0" smtClean="0"/>
              <a:t>                      am        are</a:t>
            </a:r>
          </a:p>
          <a:p>
            <a:r>
              <a:rPr lang="en-US" sz="3200" b="1" dirty="0" smtClean="0"/>
              <a:t>C</a:t>
            </a:r>
            <a:r>
              <a:rPr lang="ru-RU" sz="3200" b="1" dirty="0" err="1" smtClean="0"/>
              <a:t>игнальные</a:t>
            </a:r>
            <a:r>
              <a:rPr lang="en-US" sz="3200" b="1" smtClean="0"/>
              <a:t>      </a:t>
            </a:r>
            <a:r>
              <a:rPr lang="en-US" sz="3200" b="1" smtClean="0"/>
              <a:t>    </a:t>
            </a:r>
            <a:r>
              <a:rPr lang="en-US" sz="3200" b="1" dirty="0" smtClean="0"/>
              <a:t>is            </a:t>
            </a:r>
            <a:endParaRPr lang="ru-RU" sz="3200" b="1" dirty="0" smtClean="0"/>
          </a:p>
          <a:p>
            <a:r>
              <a:rPr lang="ru-RU" sz="3200" b="1" dirty="0"/>
              <a:t>с</a:t>
            </a:r>
            <a:r>
              <a:rPr lang="ru-RU" sz="3200" b="1" dirty="0" smtClean="0"/>
              <a:t>лова: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chemeClr val="accent2"/>
                </a:solidFill>
              </a:rPr>
              <a:t>now</a:t>
            </a:r>
            <a:r>
              <a:rPr lang="en-US" sz="3200" b="1" dirty="0" smtClean="0">
                <a:solidFill>
                  <a:schemeClr val="accent2"/>
                </a:solidFill>
              </a:rPr>
              <a:t>,</a:t>
            </a:r>
            <a:r>
              <a:rPr lang="ru-RU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</a:rPr>
              <a:t>at </a:t>
            </a:r>
            <a:r>
              <a:rPr lang="en-US" sz="3200" b="1" dirty="0" smtClean="0">
                <a:solidFill>
                  <a:schemeClr val="accent2"/>
                </a:solidFill>
              </a:rPr>
              <a:t>the moment,</a:t>
            </a:r>
          </a:p>
          <a:p>
            <a:r>
              <a:rPr lang="en-US" sz="3200" b="1" dirty="0" smtClean="0">
                <a:solidFill>
                  <a:schemeClr val="accent2"/>
                </a:solidFill>
              </a:rPr>
              <a:t>at</a:t>
            </a:r>
            <a:r>
              <a:rPr lang="ru-RU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</a:rPr>
              <a:t>present,</a:t>
            </a:r>
            <a:r>
              <a:rPr lang="ru-RU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</a:rPr>
              <a:t>still</a:t>
            </a:r>
            <a:r>
              <a:rPr lang="en-US" sz="3200" b="1" dirty="0">
                <a:solidFill>
                  <a:schemeClr val="accent2"/>
                </a:solidFill>
              </a:rPr>
              <a:t>.</a:t>
            </a:r>
            <a:r>
              <a:rPr lang="en-US" sz="3200" b="1" dirty="0" smtClean="0">
                <a:solidFill>
                  <a:schemeClr val="accent2"/>
                </a:solidFill>
              </a:rPr>
              <a:t>        </a:t>
            </a:r>
            <a:r>
              <a:rPr lang="ru-RU" sz="3200" b="1" dirty="0" smtClean="0">
                <a:solidFill>
                  <a:schemeClr val="accent2"/>
                </a:solidFill>
              </a:rPr>
              <a:t>                      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410200" y="29718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308600" y="29718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343400" y="29718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06530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68cb97d7bb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57200"/>
            <a:ext cx="6724277" cy="5038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56388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children/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0600" y="5562600"/>
            <a:ext cx="72286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children are 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playing.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ab77e7893605a5673cb0eb132557c4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447800"/>
            <a:ext cx="3387337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49530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baby/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sleep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95400" y="5029200"/>
            <a:ext cx="67298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baby is 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sleeping.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bb1f3e4ba1651d4c0832a946b2950b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143000"/>
            <a:ext cx="2695575" cy="32185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49530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boy/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4953000"/>
            <a:ext cx="70850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boy is 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washing.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Frog_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143000"/>
            <a:ext cx="3489690" cy="32861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0" y="51054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frogs/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 musical instruments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3400" y="4953000"/>
            <a:ext cx="79403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frogs are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playing musical instruments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17370_f9839c9b_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85800"/>
            <a:ext cx="6943207" cy="43464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800" y="51816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It/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52578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raining.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грать на гитаре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899569"/>
            <a:ext cx="1524000" cy="1444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1066800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he…?                   </a:t>
            </a:r>
          </a:p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she…?             Are they…?</a:t>
            </a:r>
            <a:endParaRPr lang="en-US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it…?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ISLAND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810000"/>
            <a:ext cx="3562350" cy="2381250"/>
          </a:xfrm>
          <a:prstGeom prst="rect">
            <a:avLst/>
          </a:prstGeom>
        </p:spPr>
      </p:pic>
      <p:pic>
        <p:nvPicPr>
          <p:cNvPr id="9" name="Рисунок 8" descr="9af9fbd48897d963e551b0346800c18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2514600"/>
            <a:ext cx="1371600" cy="1695450"/>
          </a:xfrm>
          <a:prstGeom prst="rect">
            <a:avLst/>
          </a:prstGeom>
        </p:spPr>
      </p:pic>
      <p:pic>
        <p:nvPicPr>
          <p:cNvPr id="10" name="Рисунок 9" descr="мальчи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4648200"/>
            <a:ext cx="1569533" cy="1180750"/>
          </a:xfrm>
          <a:prstGeom prst="rect">
            <a:avLst/>
          </a:prstGeom>
        </p:spPr>
      </p:pic>
      <p:pic>
        <p:nvPicPr>
          <p:cNvPr id="12" name="Рисунок 11" descr="готовить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2819400"/>
            <a:ext cx="1447800" cy="1363345"/>
          </a:xfrm>
          <a:prstGeom prst="rect">
            <a:avLst/>
          </a:prstGeom>
        </p:spPr>
      </p:pic>
      <p:pic>
        <p:nvPicPr>
          <p:cNvPr id="14" name="Рисунок 13" descr="h4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4572000"/>
            <a:ext cx="1905000" cy="12287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47800" y="609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Guess what the people are doing.</a:t>
            </a:r>
            <a:endParaRPr lang="ru-RU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143000"/>
            <a:ext cx="3810000" cy="443734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828800"/>
          </a:xfrm>
        </p:spPr>
        <p:txBody>
          <a:bodyPr/>
          <a:lstStyle/>
          <a:p>
            <a:r>
              <a:rPr lang="en-US" dirty="0" smtClean="0"/>
              <a:t>What are they doing?</a:t>
            </a:r>
            <a:endParaRPr lang="ru-RU" dirty="0"/>
          </a:p>
        </p:txBody>
      </p:sp>
      <p:pic>
        <p:nvPicPr>
          <p:cNvPr id="4" name="Рисунок 3" descr="640845745ir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78623">
            <a:off x="1069306" y="4193505"/>
            <a:ext cx="1371600" cy="1371600"/>
          </a:xfrm>
          <a:prstGeom prst="rect">
            <a:avLst/>
          </a:prstGeom>
        </p:spPr>
      </p:pic>
      <p:pic>
        <p:nvPicPr>
          <p:cNvPr id="5" name="Рисунок 4" descr="за компом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962400"/>
            <a:ext cx="1768764" cy="1978617"/>
          </a:xfrm>
          <a:prstGeom prst="rect">
            <a:avLst/>
          </a:prstGeom>
        </p:spPr>
      </p:pic>
      <p:pic>
        <p:nvPicPr>
          <p:cNvPr id="6" name="Рисунок 5" descr="фотографировать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263" y="3668191"/>
            <a:ext cx="1404938" cy="1695615"/>
          </a:xfrm>
          <a:prstGeom prst="rect">
            <a:avLst/>
          </a:prstGeom>
        </p:spPr>
      </p:pic>
      <p:pic>
        <p:nvPicPr>
          <p:cNvPr id="7" name="Рисунок 6" descr="танцевать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4038600"/>
            <a:ext cx="1524000" cy="1828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847036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57200"/>
            <a:ext cx="2862263" cy="47501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53340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girl/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dance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5410200"/>
            <a:ext cx="60708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girl 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dancing.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be4c_75626a7c_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143000"/>
            <a:ext cx="3905250" cy="3524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5029200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birds/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fly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5029200"/>
            <a:ext cx="6951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birds 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flying.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7887ced48e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295400"/>
            <a:ext cx="38100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53340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cat/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drink tea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5400" y="5410200"/>
            <a:ext cx="67297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cat is 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drinking tea.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ed5419dc52c46d2cf200d7b8dc5cb0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524000"/>
            <a:ext cx="3297381" cy="2266950"/>
          </a:xfrm>
          <a:prstGeom prst="rect">
            <a:avLst/>
          </a:prstGeom>
        </p:spPr>
      </p:pic>
      <p:pic>
        <p:nvPicPr>
          <p:cNvPr id="3" name="Рисунок 2" descr="5fdd9f836981b610996b6d2f54abcc6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981200"/>
            <a:ext cx="3546764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46482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girls/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swim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4648200"/>
            <a:ext cx="7993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girls are 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swimming.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9088_523dfcd5_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533400"/>
            <a:ext cx="3505200" cy="467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53340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It/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3600" y="5257800"/>
            <a:ext cx="55414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snowing.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b8312bd1df8667040df9600b013fce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447800"/>
            <a:ext cx="2649793" cy="25669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45720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sportsman/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ride a bike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4724400"/>
            <a:ext cx="73760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sportsman is 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riding a bike.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876912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09800"/>
            <a:ext cx="6814183" cy="1738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48006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/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 loud music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00" y="4876800"/>
            <a:ext cx="785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 are 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playing loud music.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1603</TotalTime>
  <Words>152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Кузнецова Алла Петровна, школа «Классика»</vt:lpstr>
      <vt:lpstr>What are they doing?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Шевченко Ж А.</Manager>
  <Company>нноу сош Классика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Continuous</dc:title>
  <dc:subject>настоящее длительное</dc:subject>
  <dc:creator>Кузнецова А.П.</dc:creator>
  <cp:lastModifiedBy>Silentium</cp:lastModifiedBy>
  <cp:revision>17</cp:revision>
  <dcterms:modified xsi:type="dcterms:W3CDTF">2013-01-02T15:04:47Z</dcterms:modified>
</cp:coreProperties>
</file>