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3" r:id="rId2"/>
    <p:sldId id="286" r:id="rId3"/>
    <p:sldId id="287" r:id="rId4"/>
    <p:sldId id="274" r:id="rId5"/>
    <p:sldId id="275" r:id="rId6"/>
    <p:sldId id="276" r:id="rId7"/>
    <p:sldId id="277" r:id="rId8"/>
    <p:sldId id="278" r:id="rId9"/>
    <p:sldId id="272" r:id="rId10"/>
    <p:sldId id="279" r:id="rId11"/>
    <p:sldId id="280" r:id="rId12"/>
    <p:sldId id="258" r:id="rId13"/>
    <p:sldId id="260" r:id="rId14"/>
    <p:sldId id="283" r:id="rId15"/>
    <p:sldId id="262" r:id="rId16"/>
    <p:sldId id="268" r:id="rId17"/>
    <p:sldId id="284" r:id="rId18"/>
    <p:sldId id="256" r:id="rId19"/>
    <p:sldId id="282" r:id="rId20"/>
    <p:sldId id="28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59" autoAdjust="0"/>
    <p:restoredTop sz="94579" autoAdjust="0"/>
  </p:normalViewPr>
  <p:slideViewPr>
    <p:cSldViewPr>
      <p:cViewPr varScale="1">
        <p:scale>
          <a:sx n="66" d="100"/>
          <a:sy n="66" d="100"/>
        </p:scale>
        <p:origin x="-165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F5C25F-DBD1-4D34-A4FA-BD0025590AD0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4E6745-B726-406A-BE4F-08AC3D965885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Совершенствование  организации преподавания, повышение индивидуализации обучения</a:t>
          </a:r>
          <a:r>
            <a:rPr lang="ru-RU" sz="1800" b="1" dirty="0" smtClean="0">
              <a:solidFill>
                <a:srgbClr val="0070C0"/>
              </a:solidFill>
            </a:rPr>
            <a:t>;</a:t>
          </a:r>
          <a:endParaRPr lang="ru-RU" sz="1800" b="1" dirty="0">
            <a:solidFill>
              <a:srgbClr val="0070C0"/>
            </a:solidFill>
          </a:endParaRPr>
        </a:p>
      </dgm:t>
    </dgm:pt>
    <dgm:pt modelId="{04B51428-7186-4EBF-B658-7BB15E57A399}" type="parTrans" cxnId="{819F907A-F596-4E76-910D-F4D060EC1DCB}">
      <dgm:prSet/>
      <dgm:spPr/>
      <dgm:t>
        <a:bodyPr/>
        <a:lstStyle/>
        <a:p>
          <a:endParaRPr lang="ru-RU"/>
        </a:p>
      </dgm:t>
    </dgm:pt>
    <dgm:pt modelId="{2B13A9FC-226B-403C-9810-4413E01E71F2}" type="sibTrans" cxnId="{819F907A-F596-4E76-910D-F4D060EC1DCB}">
      <dgm:prSet/>
      <dgm:spPr/>
      <dgm:t>
        <a:bodyPr/>
        <a:lstStyle/>
        <a:p>
          <a:endParaRPr lang="ru-RU"/>
        </a:p>
      </dgm:t>
    </dgm:pt>
    <dgm:pt modelId="{027F12A7-12F6-4705-984E-0C42770C562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Повышение продуктивности самоподготовки учащихся;</a:t>
          </a:r>
          <a:endParaRPr lang="ru-RU" sz="20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0E2FF6A-2B96-4C56-94C7-2D9BD03936EA}" type="parTrans" cxnId="{197C4A60-4886-4F5D-AAED-5A7922A06F67}">
      <dgm:prSet/>
      <dgm:spPr/>
      <dgm:t>
        <a:bodyPr/>
        <a:lstStyle/>
        <a:p>
          <a:endParaRPr lang="ru-RU"/>
        </a:p>
      </dgm:t>
    </dgm:pt>
    <dgm:pt modelId="{788E75D2-5E41-4C60-ABCA-D1864DBBE04D}" type="sibTrans" cxnId="{197C4A60-4886-4F5D-AAED-5A7922A06F67}">
      <dgm:prSet/>
      <dgm:spPr/>
      <dgm:t>
        <a:bodyPr/>
        <a:lstStyle/>
        <a:p>
          <a:endParaRPr lang="ru-RU"/>
        </a:p>
      </dgm:t>
    </dgm:pt>
    <dgm:pt modelId="{1B8ED5CA-1FBD-4E3E-B0A4-6A48926AE1E8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Ускорение тиражирования и доступа к достижениям педагогической практики;</a:t>
          </a:r>
          <a:endParaRPr lang="ru-RU" sz="20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7B5CD84-6DF8-4C7E-91E1-F091B6D34C27}" type="parTrans" cxnId="{0EFE66BE-8A55-4715-A4D5-4C54E6D6443C}">
      <dgm:prSet/>
      <dgm:spPr/>
      <dgm:t>
        <a:bodyPr/>
        <a:lstStyle/>
        <a:p>
          <a:endParaRPr lang="ru-RU"/>
        </a:p>
      </dgm:t>
    </dgm:pt>
    <dgm:pt modelId="{2DFB6721-7FB1-4752-97FC-A84336FDF350}" type="sibTrans" cxnId="{0EFE66BE-8A55-4715-A4D5-4C54E6D6443C}">
      <dgm:prSet/>
      <dgm:spPr/>
      <dgm:t>
        <a:bodyPr/>
        <a:lstStyle/>
        <a:p>
          <a:endParaRPr lang="ru-RU"/>
        </a:p>
      </dgm:t>
    </dgm:pt>
    <dgm:pt modelId="{EF52481F-7FFA-4E68-B62A-87BDCEA4F4E8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Усиление мотивации к обучению;</a:t>
          </a:r>
          <a:endParaRPr lang="ru-RU" sz="20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10679E-77B2-4751-95C6-AD40A82A4CD1}" type="parTrans" cxnId="{6F87CF78-37AC-4BB8-A1C4-513D28473D6E}">
      <dgm:prSet/>
      <dgm:spPr/>
      <dgm:t>
        <a:bodyPr/>
        <a:lstStyle/>
        <a:p>
          <a:endParaRPr lang="ru-RU"/>
        </a:p>
      </dgm:t>
    </dgm:pt>
    <dgm:pt modelId="{D1413D3D-6BCA-4FBB-8BD0-DE58275199CC}" type="sibTrans" cxnId="{6F87CF78-37AC-4BB8-A1C4-513D28473D6E}">
      <dgm:prSet/>
      <dgm:spPr/>
      <dgm:t>
        <a:bodyPr/>
        <a:lstStyle/>
        <a:p>
          <a:endParaRPr lang="ru-RU"/>
        </a:p>
      </dgm:t>
    </dgm:pt>
    <dgm:pt modelId="{283F2C92-FF46-4499-A538-8AC6FDB434E5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Активизация процесса обучения, возможность привлечения учащихся к исследовательской деятельности;</a:t>
          </a:r>
          <a:endParaRPr lang="ru-RU" sz="20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2057D93-3C16-401B-A25E-5418ADC3F0F6}" type="parTrans" cxnId="{64C61394-E68B-47D1-8345-572A42B67916}">
      <dgm:prSet/>
      <dgm:spPr/>
      <dgm:t>
        <a:bodyPr/>
        <a:lstStyle/>
        <a:p>
          <a:endParaRPr lang="ru-RU"/>
        </a:p>
      </dgm:t>
    </dgm:pt>
    <dgm:pt modelId="{76D82B7F-C83E-4F0E-82BF-C2CA107AEC2F}" type="sibTrans" cxnId="{64C61394-E68B-47D1-8345-572A42B67916}">
      <dgm:prSet/>
      <dgm:spPr/>
      <dgm:t>
        <a:bodyPr/>
        <a:lstStyle/>
        <a:p>
          <a:endParaRPr lang="ru-RU"/>
        </a:p>
      </dgm:t>
    </dgm:pt>
    <dgm:pt modelId="{956422B5-D508-431E-85DC-23243D2708D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Обеспечение гибкости процесса обучения.</a:t>
          </a:r>
          <a:endParaRPr lang="ru-RU" sz="20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B752ED1-C85A-4170-B239-19E25B9BA872}" type="parTrans" cxnId="{2BB1E882-48C7-452F-9AD5-441A558385D1}">
      <dgm:prSet/>
      <dgm:spPr/>
      <dgm:t>
        <a:bodyPr/>
        <a:lstStyle/>
        <a:p>
          <a:endParaRPr lang="ru-RU"/>
        </a:p>
      </dgm:t>
    </dgm:pt>
    <dgm:pt modelId="{962C7528-BB96-4DBF-AEB8-3DE4227254A8}" type="sibTrans" cxnId="{2BB1E882-48C7-452F-9AD5-441A558385D1}">
      <dgm:prSet/>
      <dgm:spPr/>
      <dgm:t>
        <a:bodyPr/>
        <a:lstStyle/>
        <a:p>
          <a:endParaRPr lang="ru-RU"/>
        </a:p>
      </dgm:t>
    </dgm:pt>
    <dgm:pt modelId="{2DD2BF4E-EB65-4266-A20A-530FF477EFDC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Индивидуальная работа самого учителя;</a:t>
          </a:r>
          <a:endParaRPr lang="ru-RU" sz="20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E969A09-AD82-4DC3-A2E9-17FBFC212770}" type="parTrans" cxnId="{472D513B-22A9-4F96-B851-487C32CD9FA0}">
      <dgm:prSet/>
      <dgm:spPr/>
      <dgm:t>
        <a:bodyPr/>
        <a:lstStyle/>
        <a:p>
          <a:endParaRPr lang="ru-RU"/>
        </a:p>
      </dgm:t>
    </dgm:pt>
    <dgm:pt modelId="{1F36A01B-8388-4313-B96D-C555CD331EEF}" type="sibTrans" cxnId="{472D513B-22A9-4F96-B851-487C32CD9FA0}">
      <dgm:prSet/>
      <dgm:spPr/>
      <dgm:t>
        <a:bodyPr/>
        <a:lstStyle/>
        <a:p>
          <a:endParaRPr lang="ru-RU"/>
        </a:p>
      </dgm:t>
    </dgm:pt>
    <dgm:pt modelId="{CEB9C9CB-F89A-42E0-B14A-930F9FC5A9BA}" type="pres">
      <dgm:prSet presAssocID="{34F5C25F-DBD1-4D34-A4FA-BD0025590AD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EFDBEA53-C8E3-48BD-B89A-04087CCE67AA}" type="pres">
      <dgm:prSet presAssocID="{34F5C25F-DBD1-4D34-A4FA-BD0025590AD0}" presName="pyramid" presStyleLbl="node1" presStyleIdx="0" presStyleCnt="1" custLinFactNeighborX="-20137" custLinFactNeighborY="1333"/>
      <dgm:spPr/>
    </dgm:pt>
    <dgm:pt modelId="{C6D6F538-0A36-4226-B317-C3FCAA99A18A}" type="pres">
      <dgm:prSet presAssocID="{34F5C25F-DBD1-4D34-A4FA-BD0025590AD0}" presName="theList" presStyleCnt="0"/>
      <dgm:spPr/>
    </dgm:pt>
    <dgm:pt modelId="{E3EEA43D-DE18-4FA3-A03C-3884EAB54638}" type="pres">
      <dgm:prSet presAssocID="{D74E6745-B726-406A-BE4F-08AC3D965885}" presName="aNode" presStyleLbl="fgAcc1" presStyleIdx="0" presStyleCnt="7" custScaleX="214412" custScaleY="224813" custLinFactNeighborX="-187" custLinFactNeighborY="-331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0C6668-8E99-421C-AF05-C35100A0345C}" type="pres">
      <dgm:prSet presAssocID="{D74E6745-B726-406A-BE4F-08AC3D965885}" presName="aSpace" presStyleCnt="0"/>
      <dgm:spPr/>
    </dgm:pt>
    <dgm:pt modelId="{37A1D567-1211-4497-B367-6B87CDABEAEF}" type="pres">
      <dgm:prSet presAssocID="{027F12A7-12F6-4705-984E-0C42770C5621}" presName="aNode" presStyleLbl="fgAcc1" presStyleIdx="1" presStyleCnt="7" custScaleX="214306" custScaleY="144487" custLinFactNeighborX="532" custLinFactNeighborY="-53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C1E01D-8930-49CE-B41E-5032EB8FD90E}" type="pres">
      <dgm:prSet presAssocID="{027F12A7-12F6-4705-984E-0C42770C5621}" presName="aSpace" presStyleCnt="0"/>
      <dgm:spPr/>
    </dgm:pt>
    <dgm:pt modelId="{5A2F2AC4-A1F1-4386-8297-F9D48028E035}" type="pres">
      <dgm:prSet presAssocID="{2DD2BF4E-EB65-4266-A20A-530FF477EFDC}" presName="aNode" presStyleLbl="fgAcc1" presStyleIdx="2" presStyleCnt="7" custScaleX="217107" custScaleY="1473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D9218B-4159-4FBD-B1D7-669A6970A114}" type="pres">
      <dgm:prSet presAssocID="{2DD2BF4E-EB65-4266-A20A-530FF477EFDC}" presName="aSpace" presStyleCnt="0"/>
      <dgm:spPr/>
    </dgm:pt>
    <dgm:pt modelId="{FA153759-E382-4E10-9A2E-18945BB5A912}" type="pres">
      <dgm:prSet presAssocID="{1B8ED5CA-1FBD-4E3E-B0A4-6A48926AE1E8}" presName="aNode" presStyleLbl="fgAcc1" presStyleIdx="3" presStyleCnt="7" custScaleX="214306" custScaleY="1779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E58D19-5D99-4D8E-9F3C-CCA46921ECAF}" type="pres">
      <dgm:prSet presAssocID="{1B8ED5CA-1FBD-4E3E-B0A4-6A48926AE1E8}" presName="aSpace" presStyleCnt="0"/>
      <dgm:spPr/>
    </dgm:pt>
    <dgm:pt modelId="{526D26C1-84E2-40CC-AC52-A0EEE8F054BB}" type="pres">
      <dgm:prSet presAssocID="{EF52481F-7FFA-4E68-B62A-87BDCEA4F4E8}" presName="aNode" presStyleLbl="fgAcc1" presStyleIdx="4" presStyleCnt="7" custScaleX="216268" custScaleY="1635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F570FD-C534-416E-8CAB-3A2EF51D4E4F}" type="pres">
      <dgm:prSet presAssocID="{EF52481F-7FFA-4E68-B62A-87BDCEA4F4E8}" presName="aSpace" presStyleCnt="0"/>
      <dgm:spPr/>
    </dgm:pt>
    <dgm:pt modelId="{93A4774F-E7A9-434C-979A-6E16E636DF54}" type="pres">
      <dgm:prSet presAssocID="{283F2C92-FF46-4499-A538-8AC6FDB434E5}" presName="aNode" presStyleLbl="fgAcc1" presStyleIdx="5" presStyleCnt="7" custScaleX="215142" custScaleY="1928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FD51BD-418A-4511-AC95-63359944F1EA}" type="pres">
      <dgm:prSet presAssocID="{283F2C92-FF46-4499-A538-8AC6FDB434E5}" presName="aSpace" presStyleCnt="0"/>
      <dgm:spPr/>
    </dgm:pt>
    <dgm:pt modelId="{EFED3089-A91F-49DE-8963-C85FB7DF87F4}" type="pres">
      <dgm:prSet presAssocID="{956422B5-D508-431E-85DC-23243D2708D3}" presName="aNode" presStyleLbl="fgAcc1" presStyleIdx="6" presStyleCnt="7" custScaleX="215142" custScaleY="1830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C94707-86F8-44A5-A723-8502C27B0F4B}" type="pres">
      <dgm:prSet presAssocID="{956422B5-D508-431E-85DC-23243D2708D3}" presName="aSpace" presStyleCnt="0"/>
      <dgm:spPr/>
    </dgm:pt>
  </dgm:ptLst>
  <dgm:cxnLst>
    <dgm:cxn modelId="{6F87CF78-37AC-4BB8-A1C4-513D28473D6E}" srcId="{34F5C25F-DBD1-4D34-A4FA-BD0025590AD0}" destId="{EF52481F-7FFA-4E68-B62A-87BDCEA4F4E8}" srcOrd="4" destOrd="0" parTransId="{2810679E-77B2-4751-95C6-AD40A82A4CD1}" sibTransId="{D1413D3D-6BCA-4FBB-8BD0-DE58275199CC}"/>
    <dgm:cxn modelId="{A8209B98-DF3C-4901-AB4D-A7A3713D9C9E}" type="presOf" srcId="{D74E6745-B726-406A-BE4F-08AC3D965885}" destId="{E3EEA43D-DE18-4FA3-A03C-3884EAB54638}" srcOrd="0" destOrd="0" presId="urn:microsoft.com/office/officeart/2005/8/layout/pyramid2"/>
    <dgm:cxn modelId="{B9A5220B-D0A8-4F47-BED2-C581B8912ADF}" type="presOf" srcId="{283F2C92-FF46-4499-A538-8AC6FDB434E5}" destId="{93A4774F-E7A9-434C-979A-6E16E636DF54}" srcOrd="0" destOrd="0" presId="urn:microsoft.com/office/officeart/2005/8/layout/pyramid2"/>
    <dgm:cxn modelId="{64C61394-E68B-47D1-8345-572A42B67916}" srcId="{34F5C25F-DBD1-4D34-A4FA-BD0025590AD0}" destId="{283F2C92-FF46-4499-A538-8AC6FDB434E5}" srcOrd="5" destOrd="0" parTransId="{C2057D93-3C16-401B-A25E-5418ADC3F0F6}" sibTransId="{76D82B7F-C83E-4F0E-82BF-C2CA107AEC2F}"/>
    <dgm:cxn modelId="{819F907A-F596-4E76-910D-F4D060EC1DCB}" srcId="{34F5C25F-DBD1-4D34-A4FA-BD0025590AD0}" destId="{D74E6745-B726-406A-BE4F-08AC3D965885}" srcOrd="0" destOrd="0" parTransId="{04B51428-7186-4EBF-B658-7BB15E57A399}" sibTransId="{2B13A9FC-226B-403C-9810-4413E01E71F2}"/>
    <dgm:cxn modelId="{2BB1E882-48C7-452F-9AD5-441A558385D1}" srcId="{34F5C25F-DBD1-4D34-A4FA-BD0025590AD0}" destId="{956422B5-D508-431E-85DC-23243D2708D3}" srcOrd="6" destOrd="0" parTransId="{9B752ED1-C85A-4170-B239-19E25B9BA872}" sibTransId="{962C7528-BB96-4DBF-AEB8-3DE4227254A8}"/>
    <dgm:cxn modelId="{22A75528-DC14-4A4B-AFC8-C785A010A4F0}" type="presOf" srcId="{027F12A7-12F6-4705-984E-0C42770C5621}" destId="{37A1D567-1211-4497-B367-6B87CDABEAEF}" srcOrd="0" destOrd="0" presId="urn:microsoft.com/office/officeart/2005/8/layout/pyramid2"/>
    <dgm:cxn modelId="{20506039-A1A5-4F00-9CC1-9AE17B95AD86}" type="presOf" srcId="{2DD2BF4E-EB65-4266-A20A-530FF477EFDC}" destId="{5A2F2AC4-A1F1-4386-8297-F9D48028E035}" srcOrd="0" destOrd="0" presId="urn:microsoft.com/office/officeart/2005/8/layout/pyramid2"/>
    <dgm:cxn modelId="{50AE0C4E-B61C-479F-B429-F9A0A58E3547}" type="presOf" srcId="{1B8ED5CA-1FBD-4E3E-B0A4-6A48926AE1E8}" destId="{FA153759-E382-4E10-9A2E-18945BB5A912}" srcOrd="0" destOrd="0" presId="urn:microsoft.com/office/officeart/2005/8/layout/pyramid2"/>
    <dgm:cxn modelId="{0EFE66BE-8A55-4715-A4D5-4C54E6D6443C}" srcId="{34F5C25F-DBD1-4D34-A4FA-BD0025590AD0}" destId="{1B8ED5CA-1FBD-4E3E-B0A4-6A48926AE1E8}" srcOrd="3" destOrd="0" parTransId="{D7B5CD84-6DF8-4C7E-91E1-F091B6D34C27}" sibTransId="{2DFB6721-7FB1-4752-97FC-A84336FDF350}"/>
    <dgm:cxn modelId="{197C4A60-4886-4F5D-AAED-5A7922A06F67}" srcId="{34F5C25F-DBD1-4D34-A4FA-BD0025590AD0}" destId="{027F12A7-12F6-4705-984E-0C42770C5621}" srcOrd="1" destOrd="0" parTransId="{E0E2FF6A-2B96-4C56-94C7-2D9BD03936EA}" sibTransId="{788E75D2-5E41-4C60-ABCA-D1864DBBE04D}"/>
    <dgm:cxn modelId="{472D513B-22A9-4F96-B851-487C32CD9FA0}" srcId="{34F5C25F-DBD1-4D34-A4FA-BD0025590AD0}" destId="{2DD2BF4E-EB65-4266-A20A-530FF477EFDC}" srcOrd="2" destOrd="0" parTransId="{0E969A09-AD82-4DC3-A2E9-17FBFC212770}" sibTransId="{1F36A01B-8388-4313-B96D-C555CD331EEF}"/>
    <dgm:cxn modelId="{A6B4720B-3B24-4397-A88F-2FF1EF1E4E25}" type="presOf" srcId="{EF52481F-7FFA-4E68-B62A-87BDCEA4F4E8}" destId="{526D26C1-84E2-40CC-AC52-A0EEE8F054BB}" srcOrd="0" destOrd="0" presId="urn:microsoft.com/office/officeart/2005/8/layout/pyramid2"/>
    <dgm:cxn modelId="{956E02F6-6C89-4E3A-B301-FD70CF45EDC0}" type="presOf" srcId="{34F5C25F-DBD1-4D34-A4FA-BD0025590AD0}" destId="{CEB9C9CB-F89A-42E0-B14A-930F9FC5A9BA}" srcOrd="0" destOrd="0" presId="urn:microsoft.com/office/officeart/2005/8/layout/pyramid2"/>
    <dgm:cxn modelId="{DC5B649A-11AB-4BE2-A417-58D194AB9E53}" type="presOf" srcId="{956422B5-D508-431E-85DC-23243D2708D3}" destId="{EFED3089-A91F-49DE-8963-C85FB7DF87F4}" srcOrd="0" destOrd="0" presId="urn:microsoft.com/office/officeart/2005/8/layout/pyramid2"/>
    <dgm:cxn modelId="{7E6F1CBB-2ADB-4C74-B80D-19F7772189AC}" type="presParOf" srcId="{CEB9C9CB-F89A-42E0-B14A-930F9FC5A9BA}" destId="{EFDBEA53-C8E3-48BD-B89A-04087CCE67AA}" srcOrd="0" destOrd="0" presId="urn:microsoft.com/office/officeart/2005/8/layout/pyramid2"/>
    <dgm:cxn modelId="{12A228C8-EAB4-4766-9CDF-8D183F14906B}" type="presParOf" srcId="{CEB9C9CB-F89A-42E0-B14A-930F9FC5A9BA}" destId="{C6D6F538-0A36-4226-B317-C3FCAA99A18A}" srcOrd="1" destOrd="0" presId="urn:microsoft.com/office/officeart/2005/8/layout/pyramid2"/>
    <dgm:cxn modelId="{5EF4E719-3EFA-4E3E-BD29-35396A6B2324}" type="presParOf" srcId="{C6D6F538-0A36-4226-B317-C3FCAA99A18A}" destId="{E3EEA43D-DE18-4FA3-A03C-3884EAB54638}" srcOrd="0" destOrd="0" presId="urn:microsoft.com/office/officeart/2005/8/layout/pyramid2"/>
    <dgm:cxn modelId="{D366579D-750A-4904-9BDD-F492CF31B884}" type="presParOf" srcId="{C6D6F538-0A36-4226-B317-C3FCAA99A18A}" destId="{2D0C6668-8E99-421C-AF05-C35100A0345C}" srcOrd="1" destOrd="0" presId="urn:microsoft.com/office/officeart/2005/8/layout/pyramid2"/>
    <dgm:cxn modelId="{A8F4C297-9F65-4380-8795-250D404796F5}" type="presParOf" srcId="{C6D6F538-0A36-4226-B317-C3FCAA99A18A}" destId="{37A1D567-1211-4497-B367-6B87CDABEAEF}" srcOrd="2" destOrd="0" presId="urn:microsoft.com/office/officeart/2005/8/layout/pyramid2"/>
    <dgm:cxn modelId="{5DC93B25-9618-4D42-BEFF-06924F44256A}" type="presParOf" srcId="{C6D6F538-0A36-4226-B317-C3FCAA99A18A}" destId="{D2C1E01D-8930-49CE-B41E-5032EB8FD90E}" srcOrd="3" destOrd="0" presId="urn:microsoft.com/office/officeart/2005/8/layout/pyramid2"/>
    <dgm:cxn modelId="{0C537321-A6E9-4270-A318-2E6E910AD6EB}" type="presParOf" srcId="{C6D6F538-0A36-4226-B317-C3FCAA99A18A}" destId="{5A2F2AC4-A1F1-4386-8297-F9D48028E035}" srcOrd="4" destOrd="0" presId="urn:microsoft.com/office/officeart/2005/8/layout/pyramid2"/>
    <dgm:cxn modelId="{78D4159A-E281-4960-9518-13DBB1150E81}" type="presParOf" srcId="{C6D6F538-0A36-4226-B317-C3FCAA99A18A}" destId="{F3D9218B-4159-4FBD-B1D7-669A6970A114}" srcOrd="5" destOrd="0" presId="urn:microsoft.com/office/officeart/2005/8/layout/pyramid2"/>
    <dgm:cxn modelId="{69AC4363-1C1B-45F9-B22D-E9BD072BBE4E}" type="presParOf" srcId="{C6D6F538-0A36-4226-B317-C3FCAA99A18A}" destId="{FA153759-E382-4E10-9A2E-18945BB5A912}" srcOrd="6" destOrd="0" presId="urn:microsoft.com/office/officeart/2005/8/layout/pyramid2"/>
    <dgm:cxn modelId="{1A7BB3B1-EC43-4306-AAE2-ABF9F798F9FB}" type="presParOf" srcId="{C6D6F538-0A36-4226-B317-C3FCAA99A18A}" destId="{00E58D19-5D99-4D8E-9F3C-CCA46921ECAF}" srcOrd="7" destOrd="0" presId="urn:microsoft.com/office/officeart/2005/8/layout/pyramid2"/>
    <dgm:cxn modelId="{193CB72B-0DCB-4813-8498-31BDB4FC5118}" type="presParOf" srcId="{C6D6F538-0A36-4226-B317-C3FCAA99A18A}" destId="{526D26C1-84E2-40CC-AC52-A0EEE8F054BB}" srcOrd="8" destOrd="0" presId="urn:microsoft.com/office/officeart/2005/8/layout/pyramid2"/>
    <dgm:cxn modelId="{146D1B87-7B06-4459-9A41-2609BDEE6B25}" type="presParOf" srcId="{C6D6F538-0A36-4226-B317-C3FCAA99A18A}" destId="{CDF570FD-C534-416E-8CAB-3A2EF51D4E4F}" srcOrd="9" destOrd="0" presId="urn:microsoft.com/office/officeart/2005/8/layout/pyramid2"/>
    <dgm:cxn modelId="{35659807-B82D-411D-8092-F30761C1B836}" type="presParOf" srcId="{C6D6F538-0A36-4226-B317-C3FCAA99A18A}" destId="{93A4774F-E7A9-434C-979A-6E16E636DF54}" srcOrd="10" destOrd="0" presId="urn:microsoft.com/office/officeart/2005/8/layout/pyramid2"/>
    <dgm:cxn modelId="{25793BFE-1E61-4331-B4F2-D5E7BDCA8B57}" type="presParOf" srcId="{C6D6F538-0A36-4226-B317-C3FCAA99A18A}" destId="{55FD51BD-418A-4511-AC95-63359944F1EA}" srcOrd="11" destOrd="0" presId="urn:microsoft.com/office/officeart/2005/8/layout/pyramid2"/>
    <dgm:cxn modelId="{2901ACBD-23FB-4969-A3A5-A2A3E2B736B6}" type="presParOf" srcId="{C6D6F538-0A36-4226-B317-C3FCAA99A18A}" destId="{EFED3089-A91F-49DE-8963-C85FB7DF87F4}" srcOrd="12" destOrd="0" presId="urn:microsoft.com/office/officeart/2005/8/layout/pyramid2"/>
    <dgm:cxn modelId="{BC9E11DF-AC9E-4861-B43D-6B2AA1831BA3}" type="presParOf" srcId="{C6D6F538-0A36-4226-B317-C3FCAA99A18A}" destId="{16C94707-86F8-44A5-A723-8502C27B0F4B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64618A-6A30-4D14-82DD-8195B9BB6049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958B3415-C256-4DF7-8F79-C7B5FEE27B9D}">
      <dgm:prSet/>
      <dgm:spPr/>
      <dgm:t>
        <a:bodyPr/>
        <a:lstStyle/>
        <a:p>
          <a:pPr rtl="0"/>
          <a:r>
            <a:rPr lang="ru-RU" dirty="0" smtClean="0"/>
            <a:t>создает оптимальную систему отношений между ребенком и учителем;</a:t>
          </a:r>
          <a:endParaRPr lang="ru-RU" dirty="0"/>
        </a:p>
      </dgm:t>
    </dgm:pt>
    <dgm:pt modelId="{A008560C-08BF-42BF-956F-3D6EBA54CB30}" type="parTrans" cxnId="{AE641EE0-A181-4EDF-8930-4C4BB010F03B}">
      <dgm:prSet/>
      <dgm:spPr/>
      <dgm:t>
        <a:bodyPr/>
        <a:lstStyle/>
        <a:p>
          <a:endParaRPr lang="ru-RU"/>
        </a:p>
      </dgm:t>
    </dgm:pt>
    <dgm:pt modelId="{AA7FF3FA-1015-4766-B3CC-25B969189EF1}" type="sibTrans" cxnId="{AE641EE0-A181-4EDF-8930-4C4BB010F03B}">
      <dgm:prSet/>
      <dgm:spPr/>
      <dgm:t>
        <a:bodyPr/>
        <a:lstStyle/>
        <a:p>
          <a:endParaRPr lang="ru-RU"/>
        </a:p>
      </dgm:t>
    </dgm:pt>
    <dgm:pt modelId="{C2A7122D-0184-41F3-BE63-6C3AD79DD8FF}">
      <dgm:prSet/>
      <dgm:spPr/>
      <dgm:t>
        <a:bodyPr/>
        <a:lstStyle/>
        <a:p>
          <a:pPr rtl="0"/>
          <a:r>
            <a:rPr lang="ru-RU" dirty="0" smtClean="0"/>
            <a:t>расширяет способы передачи учебной информации;</a:t>
          </a:r>
          <a:endParaRPr lang="ru-RU" dirty="0"/>
        </a:p>
      </dgm:t>
    </dgm:pt>
    <dgm:pt modelId="{DBD5BDD6-65A3-4FE2-AD5A-521DA2806AC5}" type="parTrans" cxnId="{637010BA-B43C-4423-B8F3-DDE8EC86CDD1}">
      <dgm:prSet/>
      <dgm:spPr/>
      <dgm:t>
        <a:bodyPr/>
        <a:lstStyle/>
        <a:p>
          <a:endParaRPr lang="ru-RU"/>
        </a:p>
      </dgm:t>
    </dgm:pt>
    <dgm:pt modelId="{19CB15B1-2486-4DF9-856C-6637459B25B5}" type="sibTrans" cxnId="{637010BA-B43C-4423-B8F3-DDE8EC86CDD1}">
      <dgm:prSet/>
      <dgm:spPr/>
      <dgm:t>
        <a:bodyPr/>
        <a:lstStyle/>
        <a:p>
          <a:endParaRPr lang="ru-RU"/>
        </a:p>
      </dgm:t>
    </dgm:pt>
    <dgm:pt modelId="{7141C6C3-9B01-4D7A-BCBC-88901AC16729}">
      <dgm:prSet/>
      <dgm:spPr/>
      <dgm:t>
        <a:bodyPr/>
        <a:lstStyle/>
        <a:p>
          <a:pPr rtl="0"/>
          <a:r>
            <a:rPr lang="ru-RU" dirty="0" smtClean="0"/>
            <a:t>разнообразит виды контроля формирующихся общекультурных и учебных компетенций;</a:t>
          </a:r>
          <a:endParaRPr lang="ru-RU" dirty="0"/>
        </a:p>
      </dgm:t>
    </dgm:pt>
    <dgm:pt modelId="{E91129C1-46F2-4811-9562-722EF1B7F92D}" type="parTrans" cxnId="{9526D75F-8E54-4605-B054-2E1BA1546DEC}">
      <dgm:prSet/>
      <dgm:spPr/>
      <dgm:t>
        <a:bodyPr/>
        <a:lstStyle/>
        <a:p>
          <a:endParaRPr lang="ru-RU"/>
        </a:p>
      </dgm:t>
    </dgm:pt>
    <dgm:pt modelId="{F106A5E7-6F46-45DC-BC94-85CE29209752}" type="sibTrans" cxnId="{9526D75F-8E54-4605-B054-2E1BA1546DEC}">
      <dgm:prSet/>
      <dgm:spPr/>
      <dgm:t>
        <a:bodyPr/>
        <a:lstStyle/>
        <a:p>
          <a:endParaRPr lang="ru-RU"/>
        </a:p>
      </dgm:t>
    </dgm:pt>
    <dgm:pt modelId="{BB185BC9-192D-494C-BF8C-D116B5F46D9E}">
      <dgm:prSet/>
      <dgm:spPr/>
      <dgm:t>
        <a:bodyPr/>
        <a:lstStyle/>
        <a:p>
          <a:pPr rtl="0"/>
          <a:r>
            <a:rPr lang="ru-RU" dirty="0" smtClean="0"/>
            <a:t>способствует развитию рефлексивных процессов ребенка.</a:t>
          </a:r>
          <a:endParaRPr lang="ru-RU" dirty="0"/>
        </a:p>
      </dgm:t>
    </dgm:pt>
    <dgm:pt modelId="{3CC313EB-ABF3-47F5-91D6-7792A43ECC21}" type="parTrans" cxnId="{8A3D4830-0CFB-4A62-B3D2-D471D1C36188}">
      <dgm:prSet/>
      <dgm:spPr/>
      <dgm:t>
        <a:bodyPr/>
        <a:lstStyle/>
        <a:p>
          <a:endParaRPr lang="ru-RU"/>
        </a:p>
      </dgm:t>
    </dgm:pt>
    <dgm:pt modelId="{97A1B6C9-B6A0-4BAB-B9E6-CF406B7DF049}" type="sibTrans" cxnId="{8A3D4830-0CFB-4A62-B3D2-D471D1C36188}">
      <dgm:prSet/>
      <dgm:spPr/>
      <dgm:t>
        <a:bodyPr/>
        <a:lstStyle/>
        <a:p>
          <a:endParaRPr lang="ru-RU"/>
        </a:p>
      </dgm:t>
    </dgm:pt>
    <dgm:pt modelId="{4BD71E50-E485-43BB-B14A-BA1E1049060E}" type="pres">
      <dgm:prSet presAssocID="{4964618A-6A30-4D14-82DD-8195B9BB604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5C82FD-BE4E-4D82-B09A-7FF23F3D6AA1}" type="pres">
      <dgm:prSet presAssocID="{958B3415-C256-4DF7-8F79-C7B5FEE27B9D}" presName="circle1" presStyleLbl="node1" presStyleIdx="0" presStyleCnt="4"/>
      <dgm:spPr/>
    </dgm:pt>
    <dgm:pt modelId="{DA19ABCE-2A6F-4539-8276-1A2862F64709}" type="pres">
      <dgm:prSet presAssocID="{958B3415-C256-4DF7-8F79-C7B5FEE27B9D}" presName="space" presStyleCnt="0"/>
      <dgm:spPr/>
    </dgm:pt>
    <dgm:pt modelId="{C0B6A8DB-318B-433C-BAED-F17CBF853487}" type="pres">
      <dgm:prSet presAssocID="{958B3415-C256-4DF7-8F79-C7B5FEE27B9D}" presName="rect1" presStyleLbl="alignAcc1" presStyleIdx="0" presStyleCnt="4"/>
      <dgm:spPr/>
      <dgm:t>
        <a:bodyPr/>
        <a:lstStyle/>
        <a:p>
          <a:endParaRPr lang="ru-RU"/>
        </a:p>
      </dgm:t>
    </dgm:pt>
    <dgm:pt modelId="{D2543361-CC16-4A60-9105-31B3715F1851}" type="pres">
      <dgm:prSet presAssocID="{C2A7122D-0184-41F3-BE63-6C3AD79DD8FF}" presName="vertSpace2" presStyleLbl="node1" presStyleIdx="0" presStyleCnt="4"/>
      <dgm:spPr/>
    </dgm:pt>
    <dgm:pt modelId="{54D70394-34FC-4847-B8CE-71AF35EE8A72}" type="pres">
      <dgm:prSet presAssocID="{C2A7122D-0184-41F3-BE63-6C3AD79DD8FF}" presName="circle2" presStyleLbl="node1" presStyleIdx="1" presStyleCnt="4"/>
      <dgm:spPr/>
    </dgm:pt>
    <dgm:pt modelId="{BDB34533-7A70-4AA9-AE5F-EB13C9A3C1B7}" type="pres">
      <dgm:prSet presAssocID="{C2A7122D-0184-41F3-BE63-6C3AD79DD8FF}" presName="rect2" presStyleLbl="alignAcc1" presStyleIdx="1" presStyleCnt="4"/>
      <dgm:spPr/>
      <dgm:t>
        <a:bodyPr/>
        <a:lstStyle/>
        <a:p>
          <a:endParaRPr lang="ru-RU"/>
        </a:p>
      </dgm:t>
    </dgm:pt>
    <dgm:pt modelId="{2622C3FB-A908-468F-8793-8DC211DE60EB}" type="pres">
      <dgm:prSet presAssocID="{7141C6C3-9B01-4D7A-BCBC-88901AC16729}" presName="vertSpace3" presStyleLbl="node1" presStyleIdx="1" presStyleCnt="4"/>
      <dgm:spPr/>
    </dgm:pt>
    <dgm:pt modelId="{4C6BE4F4-9D70-4058-A7DF-68931F63D519}" type="pres">
      <dgm:prSet presAssocID="{7141C6C3-9B01-4D7A-BCBC-88901AC16729}" presName="circle3" presStyleLbl="node1" presStyleIdx="2" presStyleCnt="4"/>
      <dgm:spPr/>
    </dgm:pt>
    <dgm:pt modelId="{D1ACAA61-56A6-4571-BF9F-72E111B1F552}" type="pres">
      <dgm:prSet presAssocID="{7141C6C3-9B01-4D7A-BCBC-88901AC16729}" presName="rect3" presStyleLbl="alignAcc1" presStyleIdx="2" presStyleCnt="4"/>
      <dgm:spPr/>
      <dgm:t>
        <a:bodyPr/>
        <a:lstStyle/>
        <a:p>
          <a:endParaRPr lang="ru-RU"/>
        </a:p>
      </dgm:t>
    </dgm:pt>
    <dgm:pt modelId="{9029E559-1690-4069-9019-2D431508BE0D}" type="pres">
      <dgm:prSet presAssocID="{BB185BC9-192D-494C-BF8C-D116B5F46D9E}" presName="vertSpace4" presStyleLbl="node1" presStyleIdx="2" presStyleCnt="4"/>
      <dgm:spPr/>
    </dgm:pt>
    <dgm:pt modelId="{E5B88C4C-00E6-4150-B507-A16F16CE5320}" type="pres">
      <dgm:prSet presAssocID="{BB185BC9-192D-494C-BF8C-D116B5F46D9E}" presName="circle4" presStyleLbl="node1" presStyleIdx="3" presStyleCnt="4"/>
      <dgm:spPr/>
    </dgm:pt>
    <dgm:pt modelId="{76830E1E-91FE-4851-8A20-42953DDD9863}" type="pres">
      <dgm:prSet presAssocID="{BB185BC9-192D-494C-BF8C-D116B5F46D9E}" presName="rect4" presStyleLbl="alignAcc1" presStyleIdx="3" presStyleCnt="4"/>
      <dgm:spPr/>
      <dgm:t>
        <a:bodyPr/>
        <a:lstStyle/>
        <a:p>
          <a:endParaRPr lang="ru-RU"/>
        </a:p>
      </dgm:t>
    </dgm:pt>
    <dgm:pt modelId="{DF6CE4DB-E3C0-43CF-AED0-BD0799166E22}" type="pres">
      <dgm:prSet presAssocID="{958B3415-C256-4DF7-8F79-C7B5FEE27B9D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17BE7C-E599-4A03-9252-3E549E3AE44A}" type="pres">
      <dgm:prSet presAssocID="{C2A7122D-0184-41F3-BE63-6C3AD79DD8FF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54D43E-3C25-4C36-9813-5E66FAC43F45}" type="pres">
      <dgm:prSet presAssocID="{7141C6C3-9B01-4D7A-BCBC-88901AC16729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A2B701-0254-4705-BC0E-356A3CA088D9}" type="pres">
      <dgm:prSet presAssocID="{BB185BC9-192D-494C-BF8C-D116B5F46D9E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D3E50E-EAF9-4966-AFD1-7BBF452172BB}" type="presOf" srcId="{C2A7122D-0184-41F3-BE63-6C3AD79DD8FF}" destId="{BDB34533-7A70-4AA9-AE5F-EB13C9A3C1B7}" srcOrd="0" destOrd="0" presId="urn:microsoft.com/office/officeart/2005/8/layout/target3"/>
    <dgm:cxn modelId="{F51D7251-D19B-49E4-879D-06F7D4767B5F}" type="presOf" srcId="{7141C6C3-9B01-4D7A-BCBC-88901AC16729}" destId="{0654D43E-3C25-4C36-9813-5E66FAC43F45}" srcOrd="1" destOrd="0" presId="urn:microsoft.com/office/officeart/2005/8/layout/target3"/>
    <dgm:cxn modelId="{637010BA-B43C-4423-B8F3-DDE8EC86CDD1}" srcId="{4964618A-6A30-4D14-82DD-8195B9BB6049}" destId="{C2A7122D-0184-41F3-BE63-6C3AD79DD8FF}" srcOrd="1" destOrd="0" parTransId="{DBD5BDD6-65A3-4FE2-AD5A-521DA2806AC5}" sibTransId="{19CB15B1-2486-4DF9-856C-6637459B25B5}"/>
    <dgm:cxn modelId="{8A3D4830-0CFB-4A62-B3D2-D471D1C36188}" srcId="{4964618A-6A30-4D14-82DD-8195B9BB6049}" destId="{BB185BC9-192D-494C-BF8C-D116B5F46D9E}" srcOrd="3" destOrd="0" parTransId="{3CC313EB-ABF3-47F5-91D6-7792A43ECC21}" sibTransId="{97A1B6C9-B6A0-4BAB-B9E6-CF406B7DF049}"/>
    <dgm:cxn modelId="{6C60192A-861D-4967-B334-E29BD7E0ADB4}" type="presOf" srcId="{7141C6C3-9B01-4D7A-BCBC-88901AC16729}" destId="{D1ACAA61-56A6-4571-BF9F-72E111B1F552}" srcOrd="0" destOrd="0" presId="urn:microsoft.com/office/officeart/2005/8/layout/target3"/>
    <dgm:cxn modelId="{9954A6B5-7E73-4857-ACCF-766828031C91}" type="presOf" srcId="{958B3415-C256-4DF7-8F79-C7B5FEE27B9D}" destId="{C0B6A8DB-318B-433C-BAED-F17CBF853487}" srcOrd="0" destOrd="0" presId="urn:microsoft.com/office/officeart/2005/8/layout/target3"/>
    <dgm:cxn modelId="{AE641EE0-A181-4EDF-8930-4C4BB010F03B}" srcId="{4964618A-6A30-4D14-82DD-8195B9BB6049}" destId="{958B3415-C256-4DF7-8F79-C7B5FEE27B9D}" srcOrd="0" destOrd="0" parTransId="{A008560C-08BF-42BF-956F-3D6EBA54CB30}" sibTransId="{AA7FF3FA-1015-4766-B3CC-25B969189EF1}"/>
    <dgm:cxn modelId="{9526D75F-8E54-4605-B054-2E1BA1546DEC}" srcId="{4964618A-6A30-4D14-82DD-8195B9BB6049}" destId="{7141C6C3-9B01-4D7A-BCBC-88901AC16729}" srcOrd="2" destOrd="0" parTransId="{E91129C1-46F2-4811-9562-722EF1B7F92D}" sibTransId="{F106A5E7-6F46-45DC-BC94-85CE29209752}"/>
    <dgm:cxn modelId="{3A127591-5262-4E2A-9CC2-0963A910FB73}" type="presOf" srcId="{958B3415-C256-4DF7-8F79-C7B5FEE27B9D}" destId="{DF6CE4DB-E3C0-43CF-AED0-BD0799166E22}" srcOrd="1" destOrd="0" presId="urn:microsoft.com/office/officeart/2005/8/layout/target3"/>
    <dgm:cxn modelId="{1B42641F-ABFD-4092-BB1A-6C56FC4BF367}" type="presOf" srcId="{4964618A-6A30-4D14-82DD-8195B9BB6049}" destId="{4BD71E50-E485-43BB-B14A-BA1E1049060E}" srcOrd="0" destOrd="0" presId="urn:microsoft.com/office/officeart/2005/8/layout/target3"/>
    <dgm:cxn modelId="{3E453BC9-CBAD-4E91-BDB8-EBEE979527A9}" type="presOf" srcId="{C2A7122D-0184-41F3-BE63-6C3AD79DD8FF}" destId="{2B17BE7C-E599-4A03-9252-3E549E3AE44A}" srcOrd="1" destOrd="0" presId="urn:microsoft.com/office/officeart/2005/8/layout/target3"/>
    <dgm:cxn modelId="{D80BBADC-05B1-494F-84B2-8FE2C0BECEFA}" type="presOf" srcId="{BB185BC9-192D-494C-BF8C-D116B5F46D9E}" destId="{76830E1E-91FE-4851-8A20-42953DDD9863}" srcOrd="0" destOrd="0" presId="urn:microsoft.com/office/officeart/2005/8/layout/target3"/>
    <dgm:cxn modelId="{1614733D-FC49-4FAD-9753-B3233A16BA9C}" type="presOf" srcId="{BB185BC9-192D-494C-BF8C-D116B5F46D9E}" destId="{CBA2B701-0254-4705-BC0E-356A3CA088D9}" srcOrd="1" destOrd="0" presId="urn:microsoft.com/office/officeart/2005/8/layout/target3"/>
    <dgm:cxn modelId="{F2F41CC9-7CE1-4ABF-B95E-84009383D7DA}" type="presParOf" srcId="{4BD71E50-E485-43BB-B14A-BA1E1049060E}" destId="{FF5C82FD-BE4E-4D82-B09A-7FF23F3D6AA1}" srcOrd="0" destOrd="0" presId="urn:microsoft.com/office/officeart/2005/8/layout/target3"/>
    <dgm:cxn modelId="{6A85DE7B-50E0-464D-8132-79835E1DA14D}" type="presParOf" srcId="{4BD71E50-E485-43BB-B14A-BA1E1049060E}" destId="{DA19ABCE-2A6F-4539-8276-1A2862F64709}" srcOrd="1" destOrd="0" presId="urn:microsoft.com/office/officeart/2005/8/layout/target3"/>
    <dgm:cxn modelId="{BBEA0285-C44B-45D4-8DA0-E6BE3C20103E}" type="presParOf" srcId="{4BD71E50-E485-43BB-B14A-BA1E1049060E}" destId="{C0B6A8DB-318B-433C-BAED-F17CBF853487}" srcOrd="2" destOrd="0" presId="urn:microsoft.com/office/officeart/2005/8/layout/target3"/>
    <dgm:cxn modelId="{AA3EC2C5-90A9-4052-B1BB-5EB0AD8A2269}" type="presParOf" srcId="{4BD71E50-E485-43BB-B14A-BA1E1049060E}" destId="{D2543361-CC16-4A60-9105-31B3715F1851}" srcOrd="3" destOrd="0" presId="urn:microsoft.com/office/officeart/2005/8/layout/target3"/>
    <dgm:cxn modelId="{3ABAA1FC-FFE4-491D-B19C-ABD0434E81B7}" type="presParOf" srcId="{4BD71E50-E485-43BB-B14A-BA1E1049060E}" destId="{54D70394-34FC-4847-B8CE-71AF35EE8A72}" srcOrd="4" destOrd="0" presId="urn:microsoft.com/office/officeart/2005/8/layout/target3"/>
    <dgm:cxn modelId="{D623BDBF-D94A-452B-B268-C1E9BCCE3D31}" type="presParOf" srcId="{4BD71E50-E485-43BB-B14A-BA1E1049060E}" destId="{BDB34533-7A70-4AA9-AE5F-EB13C9A3C1B7}" srcOrd="5" destOrd="0" presId="urn:microsoft.com/office/officeart/2005/8/layout/target3"/>
    <dgm:cxn modelId="{41B0C25B-16CE-446D-B300-CCF49C46FC99}" type="presParOf" srcId="{4BD71E50-E485-43BB-B14A-BA1E1049060E}" destId="{2622C3FB-A908-468F-8793-8DC211DE60EB}" srcOrd="6" destOrd="0" presId="urn:microsoft.com/office/officeart/2005/8/layout/target3"/>
    <dgm:cxn modelId="{EBA2F197-282C-4738-9021-2EBAFCF4A25F}" type="presParOf" srcId="{4BD71E50-E485-43BB-B14A-BA1E1049060E}" destId="{4C6BE4F4-9D70-4058-A7DF-68931F63D519}" srcOrd="7" destOrd="0" presId="urn:microsoft.com/office/officeart/2005/8/layout/target3"/>
    <dgm:cxn modelId="{6545B5B6-7AB4-4CDD-976B-2EF138843F13}" type="presParOf" srcId="{4BD71E50-E485-43BB-B14A-BA1E1049060E}" destId="{D1ACAA61-56A6-4571-BF9F-72E111B1F552}" srcOrd="8" destOrd="0" presId="urn:microsoft.com/office/officeart/2005/8/layout/target3"/>
    <dgm:cxn modelId="{F07CC45D-9733-4AAF-9E86-7A6FB1988FB8}" type="presParOf" srcId="{4BD71E50-E485-43BB-B14A-BA1E1049060E}" destId="{9029E559-1690-4069-9019-2D431508BE0D}" srcOrd="9" destOrd="0" presId="urn:microsoft.com/office/officeart/2005/8/layout/target3"/>
    <dgm:cxn modelId="{9B533493-6791-47E8-A91E-83AB92FBB07C}" type="presParOf" srcId="{4BD71E50-E485-43BB-B14A-BA1E1049060E}" destId="{E5B88C4C-00E6-4150-B507-A16F16CE5320}" srcOrd="10" destOrd="0" presId="urn:microsoft.com/office/officeart/2005/8/layout/target3"/>
    <dgm:cxn modelId="{82A3D6CB-B636-4CA9-A04C-32D6C1D86150}" type="presParOf" srcId="{4BD71E50-E485-43BB-B14A-BA1E1049060E}" destId="{76830E1E-91FE-4851-8A20-42953DDD9863}" srcOrd="11" destOrd="0" presId="urn:microsoft.com/office/officeart/2005/8/layout/target3"/>
    <dgm:cxn modelId="{EFB8715A-F876-464B-A34C-9CC8538B2995}" type="presParOf" srcId="{4BD71E50-E485-43BB-B14A-BA1E1049060E}" destId="{DF6CE4DB-E3C0-43CF-AED0-BD0799166E22}" srcOrd="12" destOrd="0" presId="urn:microsoft.com/office/officeart/2005/8/layout/target3"/>
    <dgm:cxn modelId="{9BFBC146-8BB1-4FF1-BAF3-20318F8451B5}" type="presParOf" srcId="{4BD71E50-E485-43BB-B14A-BA1E1049060E}" destId="{2B17BE7C-E599-4A03-9252-3E549E3AE44A}" srcOrd="13" destOrd="0" presId="urn:microsoft.com/office/officeart/2005/8/layout/target3"/>
    <dgm:cxn modelId="{246C5569-7CE0-406C-B718-78CF057CCD59}" type="presParOf" srcId="{4BD71E50-E485-43BB-B14A-BA1E1049060E}" destId="{0654D43E-3C25-4C36-9813-5E66FAC43F45}" srcOrd="14" destOrd="0" presId="urn:microsoft.com/office/officeart/2005/8/layout/target3"/>
    <dgm:cxn modelId="{B42FF301-5D32-4148-94BE-FE98240A6DE5}" type="presParOf" srcId="{4BD71E50-E485-43BB-B14A-BA1E1049060E}" destId="{CBA2B701-0254-4705-BC0E-356A3CA088D9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8566B3-728F-4D51-923A-6C496511C472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594738-16D9-4D21-80D4-95D97B9622FE}">
      <dgm:prSet/>
      <dgm:spPr/>
      <dgm:t>
        <a:bodyPr/>
        <a:lstStyle/>
        <a:p>
          <a:pPr rtl="0"/>
          <a:r>
            <a:rPr lang="ru-RU" dirty="0" smtClean="0">
              <a:solidFill>
                <a:schemeClr val="accent5">
                  <a:lumMod val="50000"/>
                </a:schemeClr>
              </a:solidFill>
            </a:rPr>
            <a:t>владение информационно-коммуникационными технологиями учащимися, эти технологии позволяют удобно и быстро представить нужную учебную информацию, привлечь внимание учащихся, заинтересовать их;</a:t>
          </a:r>
          <a:endParaRPr lang="ru-RU" dirty="0">
            <a:solidFill>
              <a:schemeClr val="accent5">
                <a:lumMod val="50000"/>
              </a:schemeClr>
            </a:solidFill>
          </a:endParaRPr>
        </a:p>
      </dgm:t>
    </dgm:pt>
    <dgm:pt modelId="{64F45C6B-33B9-49F9-83FD-EA27561A2E76}" type="parTrans" cxnId="{46159744-F83C-4CB2-B0B6-F7109F21842B}">
      <dgm:prSet/>
      <dgm:spPr/>
      <dgm:t>
        <a:bodyPr/>
        <a:lstStyle/>
        <a:p>
          <a:endParaRPr lang="ru-RU"/>
        </a:p>
      </dgm:t>
    </dgm:pt>
    <dgm:pt modelId="{9B2D0928-3654-4880-9EAF-22D2435316EF}" type="sibTrans" cxnId="{46159744-F83C-4CB2-B0B6-F7109F21842B}">
      <dgm:prSet/>
      <dgm:spPr/>
      <dgm:t>
        <a:bodyPr/>
        <a:lstStyle/>
        <a:p>
          <a:endParaRPr lang="ru-RU"/>
        </a:p>
      </dgm:t>
    </dgm:pt>
    <dgm:pt modelId="{BE0197CC-2192-46F4-A7DD-9FBF1E64690E}">
      <dgm:prSet/>
      <dgm:spPr/>
      <dgm:t>
        <a:bodyPr/>
        <a:lstStyle/>
        <a:p>
          <a:pPr rtl="0"/>
          <a:r>
            <a:rPr lang="ru-RU" dirty="0" smtClean="0">
              <a:solidFill>
                <a:schemeClr val="accent5">
                  <a:lumMod val="50000"/>
                </a:schemeClr>
              </a:solidFill>
            </a:rPr>
            <a:t>соответствие содержания программ обучения возможностям и особенностям учащихся;</a:t>
          </a:r>
          <a:endParaRPr lang="ru-RU" dirty="0">
            <a:solidFill>
              <a:schemeClr val="accent5">
                <a:lumMod val="50000"/>
              </a:schemeClr>
            </a:solidFill>
          </a:endParaRPr>
        </a:p>
      </dgm:t>
    </dgm:pt>
    <dgm:pt modelId="{883B236E-8162-4767-8568-0241FAEB8185}" type="parTrans" cxnId="{4FD09695-D1A8-4D76-B200-A7F04C2ACC6B}">
      <dgm:prSet/>
      <dgm:spPr/>
      <dgm:t>
        <a:bodyPr/>
        <a:lstStyle/>
        <a:p>
          <a:endParaRPr lang="ru-RU"/>
        </a:p>
      </dgm:t>
    </dgm:pt>
    <dgm:pt modelId="{EAC94C58-7443-4B76-8CDD-25BE203A72EE}" type="sibTrans" cxnId="{4FD09695-D1A8-4D76-B200-A7F04C2ACC6B}">
      <dgm:prSet/>
      <dgm:spPr/>
      <dgm:t>
        <a:bodyPr/>
        <a:lstStyle/>
        <a:p>
          <a:endParaRPr lang="ru-RU"/>
        </a:p>
      </dgm:t>
    </dgm:pt>
    <dgm:pt modelId="{0B635692-FFF5-4331-8EA2-D2A62EF411DC}">
      <dgm:prSet/>
      <dgm:spPr/>
      <dgm:t>
        <a:bodyPr/>
        <a:lstStyle/>
        <a:p>
          <a:pPr rtl="0"/>
          <a:r>
            <a:rPr lang="ru-RU" dirty="0" smtClean="0">
              <a:solidFill>
                <a:schemeClr val="accent5">
                  <a:lumMod val="50000"/>
                </a:schemeClr>
              </a:solidFill>
            </a:rPr>
            <a:t>активность и самостоятельность учащихся при направляющей роли учителя;</a:t>
          </a:r>
          <a:endParaRPr lang="ru-RU" dirty="0">
            <a:solidFill>
              <a:schemeClr val="accent5">
                <a:lumMod val="50000"/>
              </a:schemeClr>
            </a:solidFill>
          </a:endParaRPr>
        </a:p>
      </dgm:t>
    </dgm:pt>
    <dgm:pt modelId="{3AF95CED-137B-4CFA-9C07-A847F1B4DE22}" type="parTrans" cxnId="{DD929F06-1A35-4CD4-B25C-BC9652DFE982}">
      <dgm:prSet/>
      <dgm:spPr/>
      <dgm:t>
        <a:bodyPr/>
        <a:lstStyle/>
        <a:p>
          <a:endParaRPr lang="ru-RU"/>
        </a:p>
      </dgm:t>
    </dgm:pt>
    <dgm:pt modelId="{7CDB2778-6D4C-4E5D-ABC7-3E49CA45AE70}" type="sibTrans" cxnId="{DD929F06-1A35-4CD4-B25C-BC9652DFE982}">
      <dgm:prSet/>
      <dgm:spPr/>
      <dgm:t>
        <a:bodyPr/>
        <a:lstStyle/>
        <a:p>
          <a:endParaRPr lang="ru-RU"/>
        </a:p>
      </dgm:t>
    </dgm:pt>
    <dgm:pt modelId="{A8A68B5E-026D-4A5D-974E-0309BFDA181E}">
      <dgm:prSet/>
      <dgm:spPr/>
      <dgm:t>
        <a:bodyPr/>
        <a:lstStyle/>
        <a:p>
          <a:pPr rtl="0"/>
          <a:r>
            <a:rPr lang="ru-RU" dirty="0" smtClean="0">
              <a:solidFill>
                <a:schemeClr val="accent5">
                  <a:lumMod val="50000"/>
                </a:schemeClr>
              </a:solidFill>
            </a:rPr>
            <a:t>стимулирование положительного отношения учащихся к учебно-познавательной деятельности в формате дистанционного взаимодействия.</a:t>
          </a:r>
          <a:endParaRPr lang="ru-RU" dirty="0">
            <a:solidFill>
              <a:schemeClr val="accent5">
                <a:lumMod val="50000"/>
              </a:schemeClr>
            </a:solidFill>
          </a:endParaRPr>
        </a:p>
      </dgm:t>
    </dgm:pt>
    <dgm:pt modelId="{77ECADA8-C7DD-4607-96C1-37989CFEC1C8}" type="parTrans" cxnId="{94EF4170-F2CA-4E48-BD60-422C158B3319}">
      <dgm:prSet/>
      <dgm:spPr/>
      <dgm:t>
        <a:bodyPr/>
        <a:lstStyle/>
        <a:p>
          <a:endParaRPr lang="ru-RU"/>
        </a:p>
      </dgm:t>
    </dgm:pt>
    <dgm:pt modelId="{65312800-3852-4E70-81B8-B72AA5599864}" type="sibTrans" cxnId="{94EF4170-F2CA-4E48-BD60-422C158B3319}">
      <dgm:prSet/>
      <dgm:spPr/>
      <dgm:t>
        <a:bodyPr/>
        <a:lstStyle/>
        <a:p>
          <a:endParaRPr lang="ru-RU"/>
        </a:p>
      </dgm:t>
    </dgm:pt>
    <dgm:pt modelId="{13BE36B1-6F29-4DC6-A46E-5DB1BBCE8643}" type="pres">
      <dgm:prSet presAssocID="{0A8566B3-728F-4D51-923A-6C496511C47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859ED04-CE1F-4E58-B84C-FE44912F8AB0}" type="pres">
      <dgm:prSet presAssocID="{00594738-16D9-4D21-80D4-95D97B9622FE}" presName="horFlow" presStyleCnt="0"/>
      <dgm:spPr/>
    </dgm:pt>
    <dgm:pt modelId="{456B40CD-AB1E-44F7-A508-E1F37D62DD68}" type="pres">
      <dgm:prSet presAssocID="{00594738-16D9-4D21-80D4-95D97B9622FE}" presName="bigChev" presStyleLbl="node1" presStyleIdx="0" presStyleCnt="4" custScaleX="378558" custScaleY="133855" custLinFactNeighborX="-933" custLinFactNeighborY="7991"/>
      <dgm:spPr/>
      <dgm:t>
        <a:bodyPr/>
        <a:lstStyle/>
        <a:p>
          <a:endParaRPr lang="ru-RU"/>
        </a:p>
      </dgm:t>
    </dgm:pt>
    <dgm:pt modelId="{5FD3B3C4-1418-44B5-A622-8CD37B490BFD}" type="pres">
      <dgm:prSet presAssocID="{00594738-16D9-4D21-80D4-95D97B9622FE}" presName="vSp" presStyleCnt="0"/>
      <dgm:spPr/>
    </dgm:pt>
    <dgm:pt modelId="{884E648A-A5BE-42C0-8256-8AA852CFC485}" type="pres">
      <dgm:prSet presAssocID="{BE0197CC-2192-46F4-A7DD-9FBF1E64690E}" presName="horFlow" presStyleCnt="0"/>
      <dgm:spPr/>
    </dgm:pt>
    <dgm:pt modelId="{63D8EE9D-5243-460D-B2F1-1D4379CEFD53}" type="pres">
      <dgm:prSet presAssocID="{BE0197CC-2192-46F4-A7DD-9FBF1E64690E}" presName="bigChev" presStyleLbl="node1" presStyleIdx="1" presStyleCnt="4" custScaleX="378558" custScaleY="111134" custLinFactNeighborX="-72" custLinFactNeighborY="4820"/>
      <dgm:spPr/>
      <dgm:t>
        <a:bodyPr/>
        <a:lstStyle/>
        <a:p>
          <a:endParaRPr lang="ru-RU"/>
        </a:p>
      </dgm:t>
    </dgm:pt>
    <dgm:pt modelId="{AC40F266-419D-4310-ABFB-8F2BBF9645C6}" type="pres">
      <dgm:prSet presAssocID="{BE0197CC-2192-46F4-A7DD-9FBF1E64690E}" presName="vSp" presStyleCnt="0"/>
      <dgm:spPr/>
    </dgm:pt>
    <dgm:pt modelId="{C3561701-8865-4BE1-A016-B494A4865723}" type="pres">
      <dgm:prSet presAssocID="{0B635692-FFF5-4331-8EA2-D2A62EF411DC}" presName="horFlow" presStyleCnt="0"/>
      <dgm:spPr/>
    </dgm:pt>
    <dgm:pt modelId="{D61AF7FA-4671-4966-81C1-7D46DE998AFB}" type="pres">
      <dgm:prSet presAssocID="{0B635692-FFF5-4331-8EA2-D2A62EF411DC}" presName="bigChev" presStyleLbl="node1" presStyleIdx="2" presStyleCnt="4" custScaleX="378558" custScaleY="118941"/>
      <dgm:spPr/>
      <dgm:t>
        <a:bodyPr/>
        <a:lstStyle/>
        <a:p>
          <a:endParaRPr lang="ru-RU"/>
        </a:p>
      </dgm:t>
    </dgm:pt>
    <dgm:pt modelId="{3E5CC785-D22D-4197-BEF2-6973F6E693FE}" type="pres">
      <dgm:prSet presAssocID="{0B635692-FFF5-4331-8EA2-D2A62EF411DC}" presName="vSp" presStyleCnt="0"/>
      <dgm:spPr/>
    </dgm:pt>
    <dgm:pt modelId="{1B0957C2-BDDB-4C8E-8616-13D431B7CE08}" type="pres">
      <dgm:prSet presAssocID="{A8A68B5E-026D-4A5D-974E-0309BFDA181E}" presName="horFlow" presStyleCnt="0"/>
      <dgm:spPr/>
    </dgm:pt>
    <dgm:pt modelId="{409CF058-B013-4F37-B26A-6677679A354C}" type="pres">
      <dgm:prSet presAssocID="{A8A68B5E-026D-4A5D-974E-0309BFDA181E}" presName="bigChev" presStyleLbl="node1" presStyleIdx="3" presStyleCnt="4" custScaleX="378415" custScaleY="105227"/>
      <dgm:spPr/>
      <dgm:t>
        <a:bodyPr/>
        <a:lstStyle/>
        <a:p>
          <a:endParaRPr lang="ru-RU"/>
        </a:p>
      </dgm:t>
    </dgm:pt>
  </dgm:ptLst>
  <dgm:cxnLst>
    <dgm:cxn modelId="{46159744-F83C-4CB2-B0B6-F7109F21842B}" srcId="{0A8566B3-728F-4D51-923A-6C496511C472}" destId="{00594738-16D9-4D21-80D4-95D97B9622FE}" srcOrd="0" destOrd="0" parTransId="{64F45C6B-33B9-49F9-83FD-EA27561A2E76}" sibTransId="{9B2D0928-3654-4880-9EAF-22D2435316EF}"/>
    <dgm:cxn modelId="{0C85B073-D043-442E-AE0E-FD6F918C1F89}" type="presOf" srcId="{0B635692-FFF5-4331-8EA2-D2A62EF411DC}" destId="{D61AF7FA-4671-4966-81C1-7D46DE998AFB}" srcOrd="0" destOrd="0" presId="urn:microsoft.com/office/officeart/2005/8/layout/lProcess3"/>
    <dgm:cxn modelId="{4FD09695-D1A8-4D76-B200-A7F04C2ACC6B}" srcId="{0A8566B3-728F-4D51-923A-6C496511C472}" destId="{BE0197CC-2192-46F4-A7DD-9FBF1E64690E}" srcOrd="1" destOrd="0" parTransId="{883B236E-8162-4767-8568-0241FAEB8185}" sibTransId="{EAC94C58-7443-4B76-8CDD-25BE203A72EE}"/>
    <dgm:cxn modelId="{68A6EFBD-3D10-49F7-8A90-76D05716A83C}" type="presOf" srcId="{BE0197CC-2192-46F4-A7DD-9FBF1E64690E}" destId="{63D8EE9D-5243-460D-B2F1-1D4379CEFD53}" srcOrd="0" destOrd="0" presId="urn:microsoft.com/office/officeart/2005/8/layout/lProcess3"/>
    <dgm:cxn modelId="{DD929F06-1A35-4CD4-B25C-BC9652DFE982}" srcId="{0A8566B3-728F-4D51-923A-6C496511C472}" destId="{0B635692-FFF5-4331-8EA2-D2A62EF411DC}" srcOrd="2" destOrd="0" parTransId="{3AF95CED-137B-4CFA-9C07-A847F1B4DE22}" sibTransId="{7CDB2778-6D4C-4E5D-ABC7-3E49CA45AE70}"/>
    <dgm:cxn modelId="{94EF4170-F2CA-4E48-BD60-422C158B3319}" srcId="{0A8566B3-728F-4D51-923A-6C496511C472}" destId="{A8A68B5E-026D-4A5D-974E-0309BFDA181E}" srcOrd="3" destOrd="0" parTransId="{77ECADA8-C7DD-4607-96C1-37989CFEC1C8}" sibTransId="{65312800-3852-4E70-81B8-B72AA5599864}"/>
    <dgm:cxn modelId="{31E94685-9A49-456B-BB40-A830CB83D78C}" type="presOf" srcId="{0A8566B3-728F-4D51-923A-6C496511C472}" destId="{13BE36B1-6F29-4DC6-A46E-5DB1BBCE8643}" srcOrd="0" destOrd="0" presId="urn:microsoft.com/office/officeart/2005/8/layout/lProcess3"/>
    <dgm:cxn modelId="{3465DDEE-2C12-40F9-B4CE-5696BE72890A}" type="presOf" srcId="{A8A68B5E-026D-4A5D-974E-0309BFDA181E}" destId="{409CF058-B013-4F37-B26A-6677679A354C}" srcOrd="0" destOrd="0" presId="urn:microsoft.com/office/officeart/2005/8/layout/lProcess3"/>
    <dgm:cxn modelId="{277D506A-58AB-4718-92AF-1CF1F0858985}" type="presOf" srcId="{00594738-16D9-4D21-80D4-95D97B9622FE}" destId="{456B40CD-AB1E-44F7-A508-E1F37D62DD68}" srcOrd="0" destOrd="0" presId="urn:microsoft.com/office/officeart/2005/8/layout/lProcess3"/>
    <dgm:cxn modelId="{00096FF7-778E-445E-8423-6795C9FF72C3}" type="presParOf" srcId="{13BE36B1-6F29-4DC6-A46E-5DB1BBCE8643}" destId="{0859ED04-CE1F-4E58-B84C-FE44912F8AB0}" srcOrd="0" destOrd="0" presId="urn:microsoft.com/office/officeart/2005/8/layout/lProcess3"/>
    <dgm:cxn modelId="{647EDE5C-F774-4B59-B9CF-B5C4FB9805EB}" type="presParOf" srcId="{0859ED04-CE1F-4E58-B84C-FE44912F8AB0}" destId="{456B40CD-AB1E-44F7-A508-E1F37D62DD68}" srcOrd="0" destOrd="0" presId="urn:microsoft.com/office/officeart/2005/8/layout/lProcess3"/>
    <dgm:cxn modelId="{8F32B8B7-C615-4A01-95C3-C0AAD1373171}" type="presParOf" srcId="{13BE36B1-6F29-4DC6-A46E-5DB1BBCE8643}" destId="{5FD3B3C4-1418-44B5-A622-8CD37B490BFD}" srcOrd="1" destOrd="0" presId="urn:microsoft.com/office/officeart/2005/8/layout/lProcess3"/>
    <dgm:cxn modelId="{6228F173-0246-46EC-BCA9-CF7DD989E252}" type="presParOf" srcId="{13BE36B1-6F29-4DC6-A46E-5DB1BBCE8643}" destId="{884E648A-A5BE-42C0-8256-8AA852CFC485}" srcOrd="2" destOrd="0" presId="urn:microsoft.com/office/officeart/2005/8/layout/lProcess3"/>
    <dgm:cxn modelId="{F94494DF-52AE-4273-8ABB-0235F4600E21}" type="presParOf" srcId="{884E648A-A5BE-42C0-8256-8AA852CFC485}" destId="{63D8EE9D-5243-460D-B2F1-1D4379CEFD53}" srcOrd="0" destOrd="0" presId="urn:microsoft.com/office/officeart/2005/8/layout/lProcess3"/>
    <dgm:cxn modelId="{57834FB2-D215-47F9-924A-92ADF8E56B44}" type="presParOf" srcId="{13BE36B1-6F29-4DC6-A46E-5DB1BBCE8643}" destId="{AC40F266-419D-4310-ABFB-8F2BBF9645C6}" srcOrd="3" destOrd="0" presId="urn:microsoft.com/office/officeart/2005/8/layout/lProcess3"/>
    <dgm:cxn modelId="{64B67BDF-0B2E-46D9-8B14-50F121B81394}" type="presParOf" srcId="{13BE36B1-6F29-4DC6-A46E-5DB1BBCE8643}" destId="{C3561701-8865-4BE1-A016-B494A4865723}" srcOrd="4" destOrd="0" presId="urn:microsoft.com/office/officeart/2005/8/layout/lProcess3"/>
    <dgm:cxn modelId="{486E41F2-BCAD-4D0E-97D9-B527B45AD630}" type="presParOf" srcId="{C3561701-8865-4BE1-A016-B494A4865723}" destId="{D61AF7FA-4671-4966-81C1-7D46DE998AFB}" srcOrd="0" destOrd="0" presId="urn:microsoft.com/office/officeart/2005/8/layout/lProcess3"/>
    <dgm:cxn modelId="{487C80C1-6B24-43DB-BAA9-52BE4E0A8C87}" type="presParOf" srcId="{13BE36B1-6F29-4DC6-A46E-5DB1BBCE8643}" destId="{3E5CC785-D22D-4197-BEF2-6973F6E693FE}" srcOrd="5" destOrd="0" presId="urn:microsoft.com/office/officeart/2005/8/layout/lProcess3"/>
    <dgm:cxn modelId="{F1D07B9D-0D6E-4FC1-9378-97723139BD79}" type="presParOf" srcId="{13BE36B1-6F29-4DC6-A46E-5DB1BBCE8643}" destId="{1B0957C2-BDDB-4C8E-8616-13D431B7CE08}" srcOrd="6" destOrd="0" presId="urn:microsoft.com/office/officeart/2005/8/layout/lProcess3"/>
    <dgm:cxn modelId="{789A3C24-F798-4F52-9569-8344A745B40F}" type="presParOf" srcId="{1B0957C2-BDDB-4C8E-8616-13D431B7CE08}" destId="{409CF058-B013-4F37-B26A-6677679A354C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DBEA53-C8E3-48BD-B89A-04087CCE67AA}">
      <dsp:nvSpPr>
        <dsp:cNvPr id="0" name=""/>
        <dsp:cNvSpPr/>
      </dsp:nvSpPr>
      <dsp:spPr>
        <a:xfrm>
          <a:off x="0" y="0"/>
          <a:ext cx="5357850" cy="535785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EEA43D-DE18-4FA3-A03C-3884EAB54638}">
      <dsp:nvSpPr>
        <dsp:cNvPr id="0" name=""/>
        <dsp:cNvSpPr/>
      </dsp:nvSpPr>
      <dsp:spPr>
        <a:xfrm>
          <a:off x="1044657" y="525419"/>
          <a:ext cx="7467117" cy="7281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Совершенствование  организации преподавания, повышение индивидуализации обучения</a:t>
          </a:r>
          <a:r>
            <a:rPr lang="ru-RU" sz="1800" b="1" kern="1200" dirty="0" smtClean="0">
              <a:solidFill>
                <a:srgbClr val="0070C0"/>
              </a:solidFill>
            </a:rPr>
            <a:t>;</a:t>
          </a:r>
          <a:endParaRPr lang="ru-RU" sz="1800" b="1" kern="1200" dirty="0">
            <a:solidFill>
              <a:srgbClr val="0070C0"/>
            </a:solidFill>
          </a:endParaRPr>
        </a:p>
      </dsp:txBody>
      <dsp:txXfrm>
        <a:off x="1044657" y="525419"/>
        <a:ext cx="7467117" cy="728119"/>
      </dsp:txXfrm>
    </dsp:sp>
    <dsp:sp modelId="{37A1D567-1211-4497-B367-6B87CDABEAEF}">
      <dsp:nvSpPr>
        <dsp:cNvPr id="0" name=""/>
        <dsp:cNvSpPr/>
      </dsp:nvSpPr>
      <dsp:spPr>
        <a:xfrm>
          <a:off x="1071543" y="1285883"/>
          <a:ext cx="7463426" cy="46796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Повышение продуктивности самоподготовки учащихся;</a:t>
          </a:r>
          <a:endParaRPr lang="ru-RU" sz="20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71543" y="1285883"/>
        <a:ext cx="7463426" cy="467961"/>
      </dsp:txXfrm>
    </dsp:sp>
    <dsp:sp modelId="{5A2F2AC4-A1F1-4386-8297-F9D48028E035}">
      <dsp:nvSpPr>
        <dsp:cNvPr id="0" name=""/>
        <dsp:cNvSpPr/>
      </dsp:nvSpPr>
      <dsp:spPr>
        <a:xfrm>
          <a:off x="1004241" y="1815884"/>
          <a:ext cx="7560973" cy="4771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Индивидуальная работа самого учителя;</a:t>
          </a:r>
          <a:endParaRPr lang="ru-RU" sz="20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04241" y="1815884"/>
        <a:ext cx="7560973" cy="477133"/>
      </dsp:txXfrm>
    </dsp:sp>
    <dsp:sp modelId="{FA153759-E382-4E10-9A2E-18945BB5A912}">
      <dsp:nvSpPr>
        <dsp:cNvPr id="0" name=""/>
        <dsp:cNvSpPr/>
      </dsp:nvSpPr>
      <dsp:spPr>
        <a:xfrm>
          <a:off x="1053015" y="2333502"/>
          <a:ext cx="7463426" cy="57636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Ускорение тиражирования и доступа к достижениям педагогической практики;</a:t>
          </a:r>
          <a:endParaRPr lang="ru-RU" sz="20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53015" y="2333502"/>
        <a:ext cx="7463426" cy="576369"/>
      </dsp:txXfrm>
    </dsp:sp>
    <dsp:sp modelId="{526D26C1-84E2-40CC-AC52-A0EEE8F054BB}">
      <dsp:nvSpPr>
        <dsp:cNvPr id="0" name=""/>
        <dsp:cNvSpPr/>
      </dsp:nvSpPr>
      <dsp:spPr>
        <a:xfrm>
          <a:off x="1018851" y="2950357"/>
          <a:ext cx="7531754" cy="5297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Усиление мотивации к обучению;</a:t>
          </a:r>
          <a:endParaRPr lang="ru-RU" sz="20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18851" y="2950357"/>
        <a:ext cx="7531754" cy="529786"/>
      </dsp:txXfrm>
    </dsp:sp>
    <dsp:sp modelId="{93A4774F-E7A9-434C-979A-6E16E636DF54}">
      <dsp:nvSpPr>
        <dsp:cNvPr id="0" name=""/>
        <dsp:cNvSpPr/>
      </dsp:nvSpPr>
      <dsp:spPr>
        <a:xfrm>
          <a:off x="1038458" y="3520628"/>
          <a:ext cx="7492540" cy="6246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Активизация процесса обучения, возможность привлечения учащихся к исследовательской деятельности;</a:t>
          </a:r>
          <a:endParaRPr lang="ru-RU" sz="20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38458" y="3520628"/>
        <a:ext cx="7492540" cy="624692"/>
      </dsp:txXfrm>
    </dsp:sp>
    <dsp:sp modelId="{EFED3089-A91F-49DE-8963-C85FB7DF87F4}">
      <dsp:nvSpPr>
        <dsp:cNvPr id="0" name=""/>
        <dsp:cNvSpPr/>
      </dsp:nvSpPr>
      <dsp:spPr>
        <a:xfrm>
          <a:off x="1038458" y="4185805"/>
          <a:ext cx="7492540" cy="5927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Обеспечение гибкости процесса обучения.</a:t>
          </a:r>
          <a:endParaRPr lang="ru-RU" sz="20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38458" y="4185805"/>
        <a:ext cx="7492540" cy="59272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5C82FD-BE4E-4D82-B09A-7FF23F3D6AA1}">
      <dsp:nvSpPr>
        <dsp:cNvPr id="0" name=""/>
        <dsp:cNvSpPr/>
      </dsp:nvSpPr>
      <dsp:spPr>
        <a:xfrm>
          <a:off x="0" y="0"/>
          <a:ext cx="4329129" cy="432912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B6A8DB-318B-433C-BAED-F17CBF853487}">
      <dsp:nvSpPr>
        <dsp:cNvPr id="0" name=""/>
        <dsp:cNvSpPr/>
      </dsp:nvSpPr>
      <dsp:spPr>
        <a:xfrm>
          <a:off x="2164564" y="0"/>
          <a:ext cx="6050805" cy="43291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создает оптимальную систему отношений между ребенком и учителем;</a:t>
          </a:r>
          <a:endParaRPr lang="ru-RU" sz="1900" kern="1200" dirty="0"/>
        </a:p>
      </dsp:txBody>
      <dsp:txXfrm>
        <a:off x="2164564" y="0"/>
        <a:ext cx="6050805" cy="919940"/>
      </dsp:txXfrm>
    </dsp:sp>
    <dsp:sp modelId="{54D70394-34FC-4847-B8CE-71AF35EE8A72}">
      <dsp:nvSpPr>
        <dsp:cNvPr id="0" name=""/>
        <dsp:cNvSpPr/>
      </dsp:nvSpPr>
      <dsp:spPr>
        <a:xfrm>
          <a:off x="568198" y="919940"/>
          <a:ext cx="3192733" cy="319273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B34533-7A70-4AA9-AE5F-EB13C9A3C1B7}">
      <dsp:nvSpPr>
        <dsp:cNvPr id="0" name=""/>
        <dsp:cNvSpPr/>
      </dsp:nvSpPr>
      <dsp:spPr>
        <a:xfrm>
          <a:off x="2164564" y="919940"/>
          <a:ext cx="6050805" cy="319273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расширяет способы передачи учебной информации;</a:t>
          </a:r>
          <a:endParaRPr lang="ru-RU" sz="1900" kern="1200" dirty="0"/>
        </a:p>
      </dsp:txBody>
      <dsp:txXfrm>
        <a:off x="2164564" y="919940"/>
        <a:ext cx="6050805" cy="919940"/>
      </dsp:txXfrm>
    </dsp:sp>
    <dsp:sp modelId="{4C6BE4F4-9D70-4058-A7DF-68931F63D519}">
      <dsp:nvSpPr>
        <dsp:cNvPr id="0" name=""/>
        <dsp:cNvSpPr/>
      </dsp:nvSpPr>
      <dsp:spPr>
        <a:xfrm>
          <a:off x="1136396" y="1839880"/>
          <a:ext cx="2056336" cy="205633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ACAA61-56A6-4571-BF9F-72E111B1F552}">
      <dsp:nvSpPr>
        <dsp:cNvPr id="0" name=""/>
        <dsp:cNvSpPr/>
      </dsp:nvSpPr>
      <dsp:spPr>
        <a:xfrm>
          <a:off x="2164564" y="1839880"/>
          <a:ext cx="6050805" cy="20563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разнообразит виды контроля формирующихся общекультурных и учебных компетенций;</a:t>
          </a:r>
          <a:endParaRPr lang="ru-RU" sz="1900" kern="1200" dirty="0"/>
        </a:p>
      </dsp:txBody>
      <dsp:txXfrm>
        <a:off x="2164564" y="1839880"/>
        <a:ext cx="6050805" cy="919940"/>
      </dsp:txXfrm>
    </dsp:sp>
    <dsp:sp modelId="{E5B88C4C-00E6-4150-B507-A16F16CE5320}">
      <dsp:nvSpPr>
        <dsp:cNvPr id="0" name=""/>
        <dsp:cNvSpPr/>
      </dsp:nvSpPr>
      <dsp:spPr>
        <a:xfrm>
          <a:off x="1704594" y="2759820"/>
          <a:ext cx="919940" cy="91994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830E1E-91FE-4851-8A20-42953DDD9863}">
      <dsp:nvSpPr>
        <dsp:cNvPr id="0" name=""/>
        <dsp:cNvSpPr/>
      </dsp:nvSpPr>
      <dsp:spPr>
        <a:xfrm>
          <a:off x="2164564" y="2759820"/>
          <a:ext cx="6050805" cy="9199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способствует развитию рефлексивных процессов ребенка.</a:t>
          </a:r>
          <a:endParaRPr lang="ru-RU" sz="1900" kern="1200" dirty="0"/>
        </a:p>
      </dsp:txBody>
      <dsp:txXfrm>
        <a:off x="2164564" y="2759820"/>
        <a:ext cx="6050805" cy="91994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6B40CD-AB1E-44F7-A508-E1F37D62DD68}">
      <dsp:nvSpPr>
        <dsp:cNvPr id="0" name=""/>
        <dsp:cNvSpPr/>
      </dsp:nvSpPr>
      <dsp:spPr>
        <a:xfrm>
          <a:off x="0" y="204500"/>
          <a:ext cx="8229595" cy="11639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accent5">
                  <a:lumMod val="50000"/>
                </a:schemeClr>
              </a:solidFill>
            </a:rPr>
            <a:t>владение информационно-коммуникационными технологиями учащимися, эти технологии позволяют удобно и быстро представить нужную учебную информацию, привлечь внимание учащихся, заинтересовать их;</a:t>
          </a:r>
          <a:endParaRPr lang="ru-RU" sz="17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0" y="204500"/>
        <a:ext cx="8229595" cy="1163966"/>
      </dsp:txXfrm>
    </dsp:sp>
    <dsp:sp modelId="{63D8EE9D-5243-460D-B2F1-1D4379CEFD53}">
      <dsp:nvSpPr>
        <dsp:cNvPr id="0" name=""/>
        <dsp:cNvSpPr/>
      </dsp:nvSpPr>
      <dsp:spPr>
        <a:xfrm>
          <a:off x="0" y="1462632"/>
          <a:ext cx="8229595" cy="9663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accent5">
                  <a:lumMod val="50000"/>
                </a:schemeClr>
              </a:solidFill>
            </a:rPr>
            <a:t>соответствие содержания программ обучения возможностям и особенностям учащихся;</a:t>
          </a:r>
          <a:endParaRPr lang="ru-RU" sz="17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0" y="1462632"/>
        <a:ext cx="8229595" cy="966391"/>
      </dsp:txXfrm>
    </dsp:sp>
    <dsp:sp modelId="{D61AF7FA-4671-4966-81C1-7D46DE998AFB}">
      <dsp:nvSpPr>
        <dsp:cNvPr id="0" name=""/>
        <dsp:cNvSpPr/>
      </dsp:nvSpPr>
      <dsp:spPr>
        <a:xfrm>
          <a:off x="2" y="2508851"/>
          <a:ext cx="8229595" cy="10342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accent5">
                  <a:lumMod val="50000"/>
                </a:schemeClr>
              </a:solidFill>
            </a:rPr>
            <a:t>активность и самостоятельность учащихся при направляющей роли учителя;</a:t>
          </a:r>
          <a:endParaRPr lang="ru-RU" sz="17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2" y="2508851"/>
        <a:ext cx="8229595" cy="1034278"/>
      </dsp:txXfrm>
    </dsp:sp>
    <dsp:sp modelId="{409CF058-B013-4F37-B26A-6677679A354C}">
      <dsp:nvSpPr>
        <dsp:cNvPr id="0" name=""/>
        <dsp:cNvSpPr/>
      </dsp:nvSpPr>
      <dsp:spPr>
        <a:xfrm>
          <a:off x="2" y="3664870"/>
          <a:ext cx="8226486" cy="9150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accent5">
                  <a:lumMod val="50000"/>
                </a:schemeClr>
              </a:solidFill>
            </a:rPr>
            <a:t>стимулирование положительного отношения учащихся к учебно-познавательной деятельности в формате дистанционного взаимодействия.</a:t>
          </a:r>
          <a:endParaRPr lang="ru-RU" sz="17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2" y="3664870"/>
        <a:ext cx="8226486" cy="9150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>
            <a:normAutofit/>
          </a:bodyPr>
          <a:lstStyle/>
          <a:p>
            <a:r>
              <a:rPr lang="ru-RU" sz="4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Информационно-коммуникативные технологии в обучении   детей с </a:t>
            </a:r>
            <a:r>
              <a:rPr lang="ru-RU" sz="4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ОВ</a:t>
            </a:r>
            <a:r>
              <a:rPr lang="ru-RU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</a:t>
            </a:r>
            <a:br>
              <a:rPr lang="ru-RU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7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Из </a:t>
            </a:r>
            <a:r>
              <a:rPr lang="ru-RU" sz="27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опыта работы учителя начальных классов ГБОУ школы №594 СПб</a:t>
            </a:r>
            <a:r>
              <a:rPr lang="ru-RU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Беляевой Елены Олеговны </a:t>
            </a:r>
            <a:endParaRPr lang="ru-RU" sz="32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Рисунок 2" descr="vremyzprovojdenie-157-1-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9454" y="3143248"/>
            <a:ext cx="1714512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Moodle</a:t>
            </a:r>
            <a:r>
              <a:rPr lang="ru-RU" dirty="0" smtClean="0"/>
              <a:t>, как платформа организации   дистанционного обучения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39290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Платформа </a:t>
            </a:r>
            <a:r>
              <a:rPr lang="ru-RU" dirty="0" err="1" smtClean="0">
                <a:solidFill>
                  <a:schemeClr val="bg1"/>
                </a:solidFill>
              </a:rPr>
              <a:t>Moodle</a:t>
            </a:r>
            <a:r>
              <a:rPr lang="ru-RU" dirty="0" smtClean="0">
                <a:solidFill>
                  <a:schemeClr val="bg1"/>
                </a:solidFill>
              </a:rPr>
              <a:t> имеет модульную структуру, что позволяет гибко изменять и дополнять функциональные возможности системы.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c7380c101d11c924d14629b4441cf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4214818"/>
            <a:ext cx="2362200" cy="140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Moodle</a:t>
            </a:r>
            <a:r>
              <a:rPr lang="ru-RU" dirty="0" smtClean="0"/>
              <a:t>, как платформа организации   дистанционного обучения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643470"/>
          </a:xfrm>
        </p:spPr>
        <p:txBody>
          <a:bodyPr>
            <a:normAutofit/>
          </a:bodyPr>
          <a:lstStyle/>
          <a:p>
            <a:pPr lvl="0" fontAlgn="base">
              <a:buNone/>
            </a:pPr>
            <a:r>
              <a:rPr lang="ru-RU" dirty="0" smtClean="0">
                <a:solidFill>
                  <a:srgbClr val="7030A0"/>
                </a:solidFill>
              </a:rPr>
              <a:t>   Площадка для выкладки материалов:</a:t>
            </a:r>
          </a:p>
          <a:p>
            <a:pPr lvl="0" fontAlgn="base">
              <a:buNone/>
            </a:pPr>
            <a:endParaRPr lang="ru-RU" sz="3200" dirty="0" smtClean="0">
              <a:solidFill>
                <a:srgbClr val="7030A0"/>
              </a:solidFill>
            </a:endParaRPr>
          </a:p>
          <a:p>
            <a:pPr lvl="1" fontAlgn="base"/>
            <a:r>
              <a:rPr lang="ru-RU" dirty="0" smtClean="0">
                <a:solidFill>
                  <a:srgbClr val="002060"/>
                </a:solidFill>
              </a:rPr>
              <a:t>тексты, </a:t>
            </a:r>
            <a:r>
              <a:rPr lang="ru-RU" dirty="0" err="1" smtClean="0">
                <a:solidFill>
                  <a:srgbClr val="002060"/>
                </a:solidFill>
              </a:rPr>
              <a:t>веб-страницы</a:t>
            </a:r>
            <a:r>
              <a:rPr lang="ru-RU" dirty="0" smtClean="0">
                <a:solidFill>
                  <a:srgbClr val="002060"/>
                </a:solidFill>
              </a:rPr>
              <a:t>, аудио- видео- и произвольные файлы;</a:t>
            </a:r>
            <a:endParaRPr lang="ru-RU" sz="2800" dirty="0" smtClean="0">
              <a:solidFill>
                <a:srgbClr val="002060"/>
              </a:solidFill>
            </a:endParaRPr>
          </a:p>
          <a:p>
            <a:pPr lvl="1" fontAlgn="base"/>
            <a:r>
              <a:rPr lang="ru-RU" dirty="0" smtClean="0">
                <a:solidFill>
                  <a:srgbClr val="002060"/>
                </a:solidFill>
              </a:rPr>
              <a:t>тесты с автоматической проверкой;</a:t>
            </a:r>
            <a:endParaRPr lang="ru-RU" sz="2800" dirty="0" smtClean="0">
              <a:solidFill>
                <a:srgbClr val="002060"/>
              </a:solidFill>
            </a:endParaRPr>
          </a:p>
          <a:p>
            <a:pPr lvl="1" fontAlgn="base"/>
            <a:r>
              <a:rPr lang="ru-RU" dirty="0" smtClean="0">
                <a:solidFill>
                  <a:srgbClr val="002060"/>
                </a:solidFill>
              </a:rPr>
              <a:t>интерактивные учебные материалы;</a:t>
            </a:r>
            <a:endParaRPr lang="ru-RU" sz="2800" dirty="0" smtClean="0">
              <a:solidFill>
                <a:srgbClr val="002060"/>
              </a:solidFill>
            </a:endParaRPr>
          </a:p>
          <a:p>
            <a:pPr lvl="1" fontAlgn="base"/>
            <a:r>
              <a:rPr lang="ru-RU" dirty="0" smtClean="0">
                <a:solidFill>
                  <a:srgbClr val="002060"/>
                </a:solidFill>
              </a:rPr>
              <a:t>глоссарии с </a:t>
            </a:r>
            <a:r>
              <a:rPr lang="ru-RU" dirty="0" err="1" smtClean="0">
                <a:solidFill>
                  <a:srgbClr val="002060"/>
                </a:solidFill>
              </a:rPr>
              <a:t>автоподсветкой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  <a:endParaRPr lang="ru-RU" sz="2800" dirty="0" smtClean="0">
              <a:solidFill>
                <a:srgbClr val="002060"/>
              </a:solidFill>
            </a:endParaRPr>
          </a:p>
          <a:p>
            <a:pPr lvl="1" fontAlgn="base"/>
            <a:r>
              <a:rPr lang="ru-RU" dirty="0" smtClean="0">
                <a:solidFill>
                  <a:srgbClr val="002060"/>
                </a:solidFill>
              </a:rPr>
              <a:t>подключение внешних образовательных ресурсов ;</a:t>
            </a:r>
            <a:endParaRPr lang="ru-RU" sz="28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Работа на портале дистанционного обучения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Содержимое 5" descr="4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71612"/>
            <a:ext cx="8229600" cy="47863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Работа на портале дистанционного обучения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през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43050"/>
            <a:ext cx="8229600" cy="47149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Работа на портале дистанционного обучения</a:t>
            </a:r>
            <a:endParaRPr lang="ru-RU" dirty="0"/>
          </a:p>
        </p:txBody>
      </p:sp>
      <p:pic>
        <p:nvPicPr>
          <p:cNvPr id="4" name="Содержимое 3" descr="през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71612"/>
            <a:ext cx="8229600" cy="50006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Работа с тестом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през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428736"/>
            <a:ext cx="6000791" cy="49292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Пример теста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през1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278" y="1600200"/>
            <a:ext cx="8047444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Работа в программе «Горячая картошка»</a:t>
            </a:r>
            <a:endParaRPr lang="ru-RU" dirty="0"/>
          </a:p>
        </p:txBody>
      </p:sp>
      <p:pic>
        <p:nvPicPr>
          <p:cNvPr id="4" name="Содержимое 3" descr="гор кар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643050"/>
            <a:ext cx="8501122" cy="49292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Работа с документом совместного доступа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Lenovo\Documents\дист.упр.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14349" y="1714488"/>
            <a:ext cx="7786742" cy="4643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Спасибо за внимание!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smile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2285992"/>
            <a:ext cx="4286280" cy="32861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7256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Средства информационных и коммуникационных технологий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714908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>
                <a:solidFill>
                  <a:schemeClr val="bg1"/>
                </a:solidFill>
              </a:rPr>
              <a:t>обучающие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 тренажеры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информационно – поисковые и справочные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демонстрационные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имитационные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лабораторные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моделирующие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расчетные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учебно-игровые           </a:t>
            </a: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online-business-listing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4071942"/>
            <a:ext cx="2643180" cy="2143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US" dirty="0" smtClean="0"/>
              <a:t>http://do.rcokoit.ru/m2/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Дидактические задачи, решаемые с помощью ИКТ</a:t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0" y="1142984"/>
          <a:ext cx="8929718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Формы дистанционного обучения: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4023368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Skype-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занятия (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очно-дистанционные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Заочные занятия (дистанционные)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Очные занятая</a:t>
            </a:r>
          </a:p>
          <a:p>
            <a:pPr>
              <a:buFont typeface="Wingdings" pitchFamily="2" charset="2"/>
              <a:buChar char="v"/>
            </a:pP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Рисунок 3" descr="092f70cf13f9c76ce11066511ef5e97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4071942"/>
            <a:ext cx="2857520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Образовательные  средства: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</a:rPr>
              <a:t>Презентации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</a:rPr>
              <a:t>Тренажеры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 Flash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анимация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</a:rPr>
              <a:t>Тест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</a:rPr>
              <a:t>Электронные учебные пособия</a:t>
            </a:r>
          </a:p>
          <a:p>
            <a:pPr>
              <a:buFont typeface="Wingdings" pitchFamily="2" charset="2"/>
              <a:buChar char="§"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1ded1af81c9705f148b7c32ae71c2af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4286256"/>
            <a:ext cx="2214578" cy="2071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Дистанционное обучение: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600200"/>
          <a:ext cx="8215370" cy="4329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u="sng" dirty="0" smtClean="0">
                <a:solidFill>
                  <a:srgbClr val="7030A0"/>
                </a:solidFill>
              </a:rPr>
              <a:t>Дидактические требования:</a:t>
            </a:r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28596" y="1643050"/>
          <a:ext cx="8229600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Трудности ДО: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42844" y="1600199"/>
            <a:ext cx="8143932" cy="4605357"/>
            <a:chOff x="142844" y="1600199"/>
            <a:chExt cx="8143932" cy="4605357"/>
          </a:xfrm>
        </p:grpSpPr>
        <p:sp>
          <p:nvSpPr>
            <p:cNvPr id="7" name="Полилиния 6"/>
            <p:cNvSpPr/>
            <p:nvPr/>
          </p:nvSpPr>
          <p:spPr>
            <a:xfrm>
              <a:off x="142844" y="1600199"/>
              <a:ext cx="8143932" cy="1562108"/>
            </a:xfrm>
            <a:custGeom>
              <a:avLst/>
              <a:gdLst>
                <a:gd name="connsiteX0" fmla="*/ 0 w 8143932"/>
                <a:gd name="connsiteY0" fmla="*/ 1562106 h 1562106"/>
                <a:gd name="connsiteX1" fmla="*/ 1357314 w 8143932"/>
                <a:gd name="connsiteY1" fmla="*/ 0 h 1562106"/>
                <a:gd name="connsiteX2" fmla="*/ 6786618 w 8143932"/>
                <a:gd name="connsiteY2" fmla="*/ 0 h 1562106"/>
                <a:gd name="connsiteX3" fmla="*/ 8143932 w 8143932"/>
                <a:gd name="connsiteY3" fmla="*/ 1562106 h 1562106"/>
                <a:gd name="connsiteX4" fmla="*/ 0 w 8143932"/>
                <a:gd name="connsiteY4" fmla="*/ 1562106 h 1562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3932" h="1562106">
                  <a:moveTo>
                    <a:pt x="8143932" y="1"/>
                  </a:moveTo>
                  <a:lnTo>
                    <a:pt x="6786618" y="1562105"/>
                  </a:lnTo>
                  <a:lnTo>
                    <a:pt x="1357314" y="1562105"/>
                  </a:lnTo>
                  <a:lnTo>
                    <a:pt x="0" y="1"/>
                  </a:lnTo>
                  <a:lnTo>
                    <a:pt x="8143932" y="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8048" tIns="22861" rIns="1448049" bIns="22861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solidFill>
                    <a:schemeClr val="accent5">
                      <a:lumMod val="50000"/>
                    </a:schemeClr>
                  </a:solidFill>
                </a:rPr>
                <a:t>Техническое и финансовое обеспечение: не у всех детей дома  есть </a:t>
              </a:r>
              <a:r>
                <a:rPr lang="ru-RU" sz="1800" kern="1200" dirty="0" err="1" smtClean="0">
                  <a:solidFill>
                    <a:schemeClr val="accent5">
                      <a:lumMod val="50000"/>
                    </a:schemeClr>
                  </a:solidFill>
                </a:rPr>
                <a:t>веб</a:t>
              </a:r>
              <a:r>
                <a:rPr lang="ru-RU" sz="1800" kern="1200" dirty="0" smtClean="0">
                  <a:solidFill>
                    <a:schemeClr val="accent5">
                      <a:lumMod val="50000"/>
                    </a:schemeClr>
                  </a:solidFill>
                </a:rPr>
                <a:t>- камера.</a:t>
              </a:r>
              <a:endParaRPr lang="ru-RU" sz="1800" kern="12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212474" y="3071813"/>
              <a:ext cx="7169429" cy="1562107"/>
            </a:xfrm>
            <a:custGeom>
              <a:avLst/>
              <a:gdLst>
                <a:gd name="connsiteX0" fmla="*/ 0 w 7169429"/>
                <a:gd name="connsiteY0" fmla="*/ 1562106 h 1562106"/>
                <a:gd name="connsiteX1" fmla="*/ 1357314 w 7169429"/>
                <a:gd name="connsiteY1" fmla="*/ 0 h 1562106"/>
                <a:gd name="connsiteX2" fmla="*/ 5812115 w 7169429"/>
                <a:gd name="connsiteY2" fmla="*/ 0 h 1562106"/>
                <a:gd name="connsiteX3" fmla="*/ 7169429 w 7169429"/>
                <a:gd name="connsiteY3" fmla="*/ 1562106 h 1562106"/>
                <a:gd name="connsiteX4" fmla="*/ 0 w 7169429"/>
                <a:gd name="connsiteY4" fmla="*/ 1562106 h 1562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9429" h="1562106">
                  <a:moveTo>
                    <a:pt x="7169429" y="1"/>
                  </a:moveTo>
                  <a:lnTo>
                    <a:pt x="5812115" y="1562105"/>
                  </a:lnTo>
                  <a:lnTo>
                    <a:pt x="1357314" y="1562105"/>
                  </a:lnTo>
                  <a:lnTo>
                    <a:pt x="0" y="1"/>
                  </a:lnTo>
                  <a:lnTo>
                    <a:pt x="7169429" y="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7510" tIns="22860" rIns="1277511" bIns="22861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solidFill>
                    <a:schemeClr val="accent5">
                      <a:lumMod val="50000"/>
                    </a:schemeClr>
                  </a:solidFill>
                </a:rPr>
                <a:t>Гигиенические нормы обучения за компьютером по времени ограничены. Необходимо сохранять здоровье детям, а не портить его.</a:t>
              </a:r>
              <a:endParaRPr lang="ru-RU" sz="1800" kern="12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351666" y="4643449"/>
              <a:ext cx="6473368" cy="1562107"/>
            </a:xfrm>
            <a:custGeom>
              <a:avLst/>
              <a:gdLst>
                <a:gd name="connsiteX0" fmla="*/ 0 w 6473367"/>
                <a:gd name="connsiteY0" fmla="*/ 1562106 h 1562106"/>
                <a:gd name="connsiteX1" fmla="*/ 1357314 w 6473367"/>
                <a:gd name="connsiteY1" fmla="*/ 0 h 1562106"/>
                <a:gd name="connsiteX2" fmla="*/ 5116053 w 6473367"/>
                <a:gd name="connsiteY2" fmla="*/ 0 h 1562106"/>
                <a:gd name="connsiteX3" fmla="*/ 6473367 w 6473367"/>
                <a:gd name="connsiteY3" fmla="*/ 1562106 h 1562106"/>
                <a:gd name="connsiteX4" fmla="*/ 0 w 6473367"/>
                <a:gd name="connsiteY4" fmla="*/ 1562106 h 1562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3367" h="1562106">
                  <a:moveTo>
                    <a:pt x="6473367" y="1"/>
                  </a:moveTo>
                  <a:lnTo>
                    <a:pt x="5116053" y="1562105"/>
                  </a:lnTo>
                  <a:lnTo>
                    <a:pt x="1357314" y="1562105"/>
                  </a:lnTo>
                  <a:lnTo>
                    <a:pt x="0" y="1"/>
                  </a:lnTo>
                  <a:lnTo>
                    <a:pt x="6473367" y="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861" tIns="22860" rIns="22860" bIns="22861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solidFill>
                    <a:schemeClr val="accent5">
                      <a:lumMod val="50000"/>
                    </a:schemeClr>
                  </a:solidFill>
                </a:rPr>
                <a:t>Учащиеся младших классов не владеют необходимыми навыками работы на компьютере, а предмета информатика в начальной школе нет.</a:t>
              </a:r>
              <a:endParaRPr lang="ru-RU" sz="1800" kern="12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pic>
        <p:nvPicPr>
          <p:cNvPr id="4" name="Рисунок 3" descr="16f0f2ea6a175fff90f346ca0604632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16" y="3000372"/>
            <a:ext cx="2505083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Moodle</a:t>
            </a:r>
            <a:r>
              <a:rPr lang="ru-RU" dirty="0" smtClean="0"/>
              <a:t>, как платформа организации   дистанционного обучения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41434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     </a:t>
            </a:r>
            <a:r>
              <a:rPr lang="ru-RU" sz="2400" dirty="0" smtClean="0">
                <a:solidFill>
                  <a:srgbClr val="002060"/>
                </a:solidFill>
              </a:rPr>
              <a:t> Программная платформа </a:t>
            </a:r>
            <a:r>
              <a:rPr lang="ru-RU" sz="2400" dirty="0" err="1" smtClean="0">
                <a:solidFill>
                  <a:srgbClr val="002060"/>
                </a:solidFill>
              </a:rPr>
              <a:t>Moodle</a:t>
            </a:r>
            <a:r>
              <a:rPr lang="ru-RU" sz="2400" dirty="0" smtClean="0">
                <a:solidFill>
                  <a:srgbClr val="002060"/>
                </a:solidFill>
              </a:rPr>
              <a:t> позволяет создавать и проводить разнообразные учебные курсы </a:t>
            </a:r>
            <a:r>
              <a:rPr lang="ru-RU" sz="2400" dirty="0" err="1" smtClean="0">
                <a:solidFill>
                  <a:srgbClr val="002060"/>
                </a:solidFill>
              </a:rPr>
              <a:t>онлайн</a:t>
            </a:r>
            <a:r>
              <a:rPr lang="ru-RU" sz="2400" dirty="0" smtClean="0">
                <a:solidFill>
                  <a:srgbClr val="002060"/>
                </a:solidFill>
              </a:rPr>
              <a:t>, при этом акцент делается на поддержку активного взаимодействия между преподавателем и учащимися, а также учащихся между собой </a:t>
            </a:r>
            <a:endParaRPr lang="en-US" sz="24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Moodle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5572140"/>
            <a:ext cx="2928958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744</TotalTime>
  <Words>391</Words>
  <Application>Microsoft Office PowerPoint</Application>
  <PresentationFormat>Экран (4:3)</PresentationFormat>
  <Paragraphs>64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 Информационно-коммуникативные технологии в обучении   детей с ОВЗ  Из опыта работы учителя начальных классов ГБОУ школы №594 СПб Беляевой Елены Олеговны </vt:lpstr>
      <vt:lpstr>Средства информационных и коммуникационных технологий </vt:lpstr>
      <vt:lpstr>Дидактические задачи, решаемые с помощью ИКТ </vt:lpstr>
      <vt:lpstr>Формы дистанционного обучения:</vt:lpstr>
      <vt:lpstr>Образовательные  средства:</vt:lpstr>
      <vt:lpstr>Дистанционное обучение:</vt:lpstr>
      <vt:lpstr>Дидактические требования:</vt:lpstr>
      <vt:lpstr>Трудности ДО:</vt:lpstr>
      <vt:lpstr> Moodle, как платформа организации   дистанционного обучения </vt:lpstr>
      <vt:lpstr> Moodle, как платформа организации   дистанционного обучения</vt:lpstr>
      <vt:lpstr>Moodle, как платформа организации   дистанционного обучения</vt:lpstr>
      <vt:lpstr>Работа на портале дистанционного обучения</vt:lpstr>
      <vt:lpstr>Работа на портале дистанционного обучения</vt:lpstr>
      <vt:lpstr>Работа на портале дистанционного обучения</vt:lpstr>
      <vt:lpstr>Работа с тестом</vt:lpstr>
      <vt:lpstr>Пример теста</vt:lpstr>
      <vt:lpstr>Работа в программе «Горячая картошка»</vt:lpstr>
      <vt:lpstr>Работа с документом совместного доступа</vt:lpstr>
      <vt:lpstr>Спасибо за внимание!</vt:lpstr>
      <vt:lpstr>http://do.rcokoit.ru/m2/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Lenovo</cp:lastModifiedBy>
  <cp:revision>83</cp:revision>
  <dcterms:created xsi:type="dcterms:W3CDTF">2013-01-05T10:22:26Z</dcterms:created>
  <dcterms:modified xsi:type="dcterms:W3CDTF">2013-02-16T17:14:37Z</dcterms:modified>
</cp:coreProperties>
</file>