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embeddedFontLs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87" autoAdjust="0"/>
  </p:normalViewPr>
  <p:slideViewPr>
    <p:cSldViewPr>
      <p:cViewPr varScale="1">
        <p:scale>
          <a:sx n="77" d="100"/>
          <a:sy n="77" d="100"/>
        </p:scale>
        <p:origin x="-15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857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07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880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1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3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154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97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592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25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57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516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7F9B-7139-4E6D-8921-07B2DB80DCFF}" type="datetimeFigureOut">
              <a:rPr lang="ru-RU" smtClean="0"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2B8E5-0E56-490F-94F4-0869732DC2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29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</p:spPr>
        <p:txBody>
          <a:bodyPr/>
          <a:lstStyle/>
          <a:p>
            <a:r>
              <a:rPr lang="en-US" dirty="0" smtClean="0"/>
              <a:t>Hogmanay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1628800"/>
            <a:ext cx="6224736" cy="648072"/>
          </a:xfrm>
        </p:spPr>
        <p:txBody>
          <a:bodyPr/>
          <a:lstStyle/>
          <a:p>
            <a:r>
              <a:rPr lang="en-US" dirty="0" smtClean="0"/>
              <a:t>New  Year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2092353"/>
            <a:ext cx="5759096" cy="449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46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  Festival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88840"/>
            <a:ext cx="5616624" cy="3456384"/>
          </a:xfrm>
        </p:spPr>
      </p:pic>
    </p:spTree>
    <p:extLst>
      <p:ext uri="{BB962C8B-B14F-4D97-AF65-F5344CB8AC3E}">
        <p14:creationId xmlns:p14="http://schemas.microsoft.com/office/powerpoint/2010/main" val="224822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  Festival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1" y="1335063"/>
            <a:ext cx="6341466" cy="4756099"/>
          </a:xfrm>
        </p:spPr>
      </p:pic>
    </p:spTree>
    <p:extLst>
      <p:ext uri="{BB962C8B-B14F-4D97-AF65-F5344CB8AC3E}">
        <p14:creationId xmlns:p14="http://schemas.microsoft.com/office/powerpoint/2010/main" val="12168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  Festival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484784"/>
            <a:ext cx="5837409" cy="4378057"/>
          </a:xfrm>
        </p:spPr>
      </p:pic>
    </p:spTree>
    <p:extLst>
      <p:ext uri="{BB962C8B-B14F-4D97-AF65-F5344CB8AC3E}">
        <p14:creationId xmlns:p14="http://schemas.microsoft.com/office/powerpoint/2010/main" val="7081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Highland  Games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364583"/>
            <a:ext cx="5400600" cy="4694112"/>
          </a:xfrm>
        </p:spPr>
      </p:pic>
    </p:spTree>
    <p:extLst>
      <p:ext uri="{BB962C8B-B14F-4D97-AF65-F5344CB8AC3E}">
        <p14:creationId xmlns:p14="http://schemas.microsoft.com/office/powerpoint/2010/main" val="411447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Highland  Games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256584" cy="3672408"/>
          </a:xfrm>
        </p:spPr>
      </p:pic>
    </p:spTree>
    <p:extLst>
      <p:ext uri="{BB962C8B-B14F-4D97-AF65-F5344CB8AC3E}">
        <p14:creationId xmlns:p14="http://schemas.microsoft.com/office/powerpoint/2010/main" val="16305866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Hogmanay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68760"/>
            <a:ext cx="7213701" cy="4664030"/>
          </a:xfrm>
        </p:spPr>
      </p:pic>
    </p:spTree>
    <p:extLst>
      <p:ext uri="{BB962C8B-B14F-4D97-AF65-F5344CB8AC3E}">
        <p14:creationId xmlns:p14="http://schemas.microsoft.com/office/powerpoint/2010/main" val="9475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Hogmanay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5472608" cy="4464496"/>
          </a:xfrm>
        </p:spPr>
      </p:pic>
    </p:spTree>
    <p:extLst>
      <p:ext uri="{BB962C8B-B14F-4D97-AF65-F5344CB8AC3E}">
        <p14:creationId xmlns:p14="http://schemas.microsoft.com/office/powerpoint/2010/main" val="42817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Highland  Games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611" y="1628800"/>
            <a:ext cx="7026781" cy="4399376"/>
          </a:xfrm>
        </p:spPr>
      </p:pic>
    </p:spTree>
    <p:extLst>
      <p:ext uri="{BB962C8B-B14F-4D97-AF65-F5344CB8AC3E}">
        <p14:creationId xmlns:p14="http://schemas.microsoft.com/office/powerpoint/2010/main" val="99510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Highland  Games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3" y="1484784"/>
            <a:ext cx="6320383" cy="4176464"/>
          </a:xfrm>
        </p:spPr>
      </p:pic>
    </p:spTree>
    <p:extLst>
      <p:ext uri="{BB962C8B-B14F-4D97-AF65-F5344CB8AC3E}">
        <p14:creationId xmlns:p14="http://schemas.microsoft.com/office/powerpoint/2010/main" val="34870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Highland  Games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264696" cy="5032297"/>
          </a:xfrm>
        </p:spPr>
      </p:pic>
    </p:spTree>
    <p:extLst>
      <p:ext uri="{BB962C8B-B14F-4D97-AF65-F5344CB8AC3E}">
        <p14:creationId xmlns:p14="http://schemas.microsoft.com/office/powerpoint/2010/main" val="322300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Burn’s Night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266" y="1268760"/>
            <a:ext cx="4530594" cy="4968551"/>
          </a:xfrm>
        </p:spPr>
      </p:pic>
    </p:spTree>
    <p:extLst>
      <p:ext uri="{BB962C8B-B14F-4D97-AF65-F5344CB8AC3E}">
        <p14:creationId xmlns:p14="http://schemas.microsoft.com/office/powerpoint/2010/main" val="94365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08912" cy="792088"/>
          </a:xfrm>
        </p:spPr>
        <p:txBody>
          <a:bodyPr/>
          <a:lstStyle/>
          <a:p>
            <a:r>
              <a:rPr lang="en-US" dirty="0" smtClean="0"/>
              <a:t>Burns Night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1628800"/>
            <a:ext cx="7285768" cy="4534709"/>
          </a:xfrm>
        </p:spPr>
      </p:pic>
    </p:spTree>
    <p:extLst>
      <p:ext uri="{BB962C8B-B14F-4D97-AF65-F5344CB8AC3E}">
        <p14:creationId xmlns:p14="http://schemas.microsoft.com/office/powerpoint/2010/main" val="488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Edinburgh Festival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700808"/>
            <a:ext cx="5472608" cy="3960440"/>
          </a:xfrm>
        </p:spPr>
      </p:pic>
    </p:spTree>
    <p:extLst>
      <p:ext uri="{BB962C8B-B14F-4D97-AF65-F5344CB8AC3E}">
        <p14:creationId xmlns:p14="http://schemas.microsoft.com/office/powerpoint/2010/main" val="232345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27</Words>
  <Application>Microsoft Office PowerPoint</Application>
  <PresentationFormat>Экран (4:3)</PresentationFormat>
  <Paragraphs>15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Arial</vt:lpstr>
      <vt:lpstr>Calibri</vt:lpstr>
      <vt:lpstr>Тема Office</vt:lpstr>
      <vt:lpstr>Hogmanay</vt:lpstr>
      <vt:lpstr>Hogmanay</vt:lpstr>
      <vt:lpstr>Hogmanay</vt:lpstr>
      <vt:lpstr>Highland  Games</vt:lpstr>
      <vt:lpstr>Highland  Games</vt:lpstr>
      <vt:lpstr>Highland  Games</vt:lpstr>
      <vt:lpstr>Burn’s Night</vt:lpstr>
      <vt:lpstr>Burns Night</vt:lpstr>
      <vt:lpstr>Edinburgh Festival</vt:lpstr>
      <vt:lpstr>Edinburgh  Festival</vt:lpstr>
      <vt:lpstr>Edinburg  Festival</vt:lpstr>
      <vt:lpstr>Edinburgh  Festival</vt:lpstr>
      <vt:lpstr>Highland  Games</vt:lpstr>
      <vt:lpstr>Highland  Games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Hogmanay</dc:title>
  <dc:creator>Пользователь Windows</dc:creator>
  <cp:lastModifiedBy>Пользователь Windows</cp:lastModifiedBy>
  <cp:revision>16</cp:revision>
  <dcterms:created xsi:type="dcterms:W3CDTF">2013-01-31T20:08:31Z</dcterms:created>
  <dcterms:modified xsi:type="dcterms:W3CDTF">2013-01-31T21:03:08Z</dcterms:modified>
</cp:coreProperties>
</file>