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05" autoAdjust="0"/>
  </p:normalViewPr>
  <p:slideViewPr>
    <p:cSldViewPr>
      <p:cViewPr varScale="1">
        <p:scale>
          <a:sx n="46" d="100"/>
          <a:sy n="46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9A60F-5DC6-4EEB-9B08-DBAF34F1C03E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730C1-0479-459C-95EF-039335B76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1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730C1-0479-459C-95EF-039335B762D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4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12B82E-D5D7-471D-AB75-820A35E8A80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DFB90E-EF44-4208-B887-91F110BBD8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Рациональные числа.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9624"/>
            <a:ext cx="8229600" cy="1143000"/>
          </a:xfrm>
        </p:spPr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1073107"/>
              </p:ext>
            </p:extLst>
          </p:nvPr>
        </p:nvGraphicFramePr>
        <p:xfrm>
          <a:off x="611560" y="908720"/>
          <a:ext cx="8208912" cy="5054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2242"/>
                <a:gridCol w="73366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Два числа, отличающиеся </a:t>
                      </a:r>
                      <a:r>
                        <a:rPr lang="ru-RU" baseline="0" dirty="0" smtClean="0"/>
                        <a:t> друг от друга только знаками, называются противоположными числами.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каждого</a:t>
                      </a:r>
                      <a:r>
                        <a:rPr lang="ru-RU" baseline="0" dirty="0" smtClean="0"/>
                        <a:t> числа есть два противоположных ему числа.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Числа, которые умножаются. Называются</a:t>
                      </a:r>
                      <a:r>
                        <a:rPr lang="ru-RU" baseline="0" dirty="0" smtClean="0"/>
                        <a:t> множителями.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один из множителей равен нулю, то произведение равно нулю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Произведение</a:t>
                      </a:r>
                      <a:r>
                        <a:rPr lang="ru-RU" baseline="0" dirty="0" smtClean="0"/>
                        <a:t> двух отрицательных чисел есть число отрицательное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к любому числу прибавить нуль, то число не измениться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 найти неизвестное</a:t>
                      </a:r>
                      <a:r>
                        <a:rPr lang="ru-RU" baseline="0" dirty="0" smtClean="0"/>
                        <a:t> слагаемое надо к сумме прибавить известное слагаемое.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 найти неизвестный множитель надо произведение разделить на известный множитель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Нуль меньше любого отрицательного числа.</a:t>
                      </a:r>
                      <a:endParaRPr lang="ru-RU" dirty="0"/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Нуль меньше положительного числа</a:t>
                      </a:r>
                      <a:endParaRPr lang="ru-RU" dirty="0"/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3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214438" y="2786063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404664"/>
            <a:ext cx="76683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Учитель предложил Незнайке </a:t>
            </a:r>
            <a:endParaRPr lang="ru-RU" sz="3600" dirty="0" smtClean="0"/>
          </a:p>
          <a:p>
            <a:r>
              <a:rPr lang="ru-RU" sz="3600" dirty="0" smtClean="0"/>
              <a:t>решить </a:t>
            </a:r>
            <a:r>
              <a:rPr lang="ru-RU" sz="3600" dirty="0" smtClean="0"/>
              <a:t>дома следующее задание: </a:t>
            </a:r>
          </a:p>
          <a:p>
            <a:r>
              <a:rPr lang="ru-RU" sz="3600" dirty="0" smtClean="0"/>
              <a:t>«Найти сумму всех целых чисел от  -498 до 501»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</a:t>
            </a:r>
            <a:r>
              <a:rPr lang="ru-RU" sz="3600" dirty="0" smtClean="0"/>
              <a:t> Незнайка </a:t>
            </a:r>
            <a:r>
              <a:rPr lang="ru-RU" sz="3600" dirty="0" smtClean="0"/>
              <a:t>как обычно сел за </a:t>
            </a:r>
            <a:r>
              <a:rPr lang="ru-RU" sz="3600" dirty="0" smtClean="0"/>
              <a:t>    работу</a:t>
            </a:r>
            <a:r>
              <a:rPr lang="ru-RU" sz="3600" dirty="0" smtClean="0"/>
              <a:t>, однако дело шло медленно.</a:t>
            </a:r>
          </a:p>
          <a:p>
            <a:r>
              <a:rPr lang="ru-RU" sz="3600" dirty="0" smtClean="0"/>
              <a:t>Тогда на помощь ему пришли мама, папа, бабушка. Вычисляли пока от усталости не стали смыкаться глаза.</a:t>
            </a:r>
            <a:endParaRPr lang="ru-RU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7" b="39697"/>
          <a:stretch/>
        </p:blipFill>
        <p:spPr bwMode="auto">
          <a:xfrm>
            <a:off x="-235816" y="0"/>
            <a:ext cx="1711472" cy="261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0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164</Words>
  <Application>Microsoft Office PowerPoint</Application>
  <PresentationFormat>Экран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Рациональные числа.</vt:lpstr>
      <vt:lpstr>Графический диктант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числа.</dc:title>
  <dc:creator>1</dc:creator>
  <cp:lastModifiedBy>1</cp:lastModifiedBy>
  <cp:revision>9</cp:revision>
  <dcterms:created xsi:type="dcterms:W3CDTF">2012-10-11T18:11:13Z</dcterms:created>
  <dcterms:modified xsi:type="dcterms:W3CDTF">2012-10-18T15:31:14Z</dcterms:modified>
</cp:coreProperties>
</file>