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2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7719-4CA9-4737-8966-10208E66B705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A642-EA0A-4A6A-9C0D-33584B3CC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7612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589E3-FF58-4413-8B8E-6A46FA3D0CBF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FDE7-0C5B-484C-8F6E-3CC8BDEC1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3963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1CB6-9A5F-4287-91A8-C3081DCA913C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0B66-DFD9-4145-AE0D-1DC37F19A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27515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22F5-F01F-49D3-A3BA-9878C1684A24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2561-6865-49EC-BB79-0C309D347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42998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B328A-662A-464F-AC72-1A7FCE42877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3759-289B-4749-A56E-E6B1C4D9E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873955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3155-B930-4CB0-9AD0-AF4C6F1EBC40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0734-B1F7-4C38-BB16-42249883A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09391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ED46-991E-46AB-AD22-A435BD1DA2CE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AD8A2-4027-4254-9EF5-1C0C12F36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311168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9F7BE-1B11-46ED-BA51-911DE890D4D5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0C02-266E-4FB4-B41C-342A79FD0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23374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E3A4-1557-49D4-8F00-D9F7FC3A981D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9190A-A92C-4F25-BC29-CEA8A5A39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875546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3B0B-2DF5-495F-993C-FD0CBD380849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6D95-9EF8-40D4-93B3-7A2EC7A0D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57927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C0D5A-08C8-4C77-BD65-51CD8D173BA5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68EA-1EAF-40A3-9BF4-08999AE04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951424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853228-871A-4FAB-A87B-5D1ABFD35CEC}" type="datetimeFigureOut">
              <a:rPr lang="ru-RU"/>
              <a:pPr>
                <a:defRPr/>
              </a:pPr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87CAA-8B46-46B3-A8DE-AAD22D308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175351" cy="2540631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7200" dirty="0" smtClean="0"/>
              <a:t>Arguments for TV</a:t>
            </a:r>
            <a:endParaRPr lang="ru-RU" sz="7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5064833"/>
            <a:ext cx="7175351" cy="1793167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dirty="0" smtClean="0"/>
              <a:t>(TV or not TV)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5125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The  News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0" name="Picture 2" descr="G:\мамина папка\за\PR20100210180638.GIF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836613"/>
            <a:ext cx="4833938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G:\мамина папка\за\Snimok_ekrana_2012-11-09_v_15.14.2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644900"/>
            <a:ext cx="674846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4" descr="G:\мамина папка\за\images 6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836613"/>
            <a:ext cx="3889375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6" y="0"/>
            <a:ext cx="8951662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Educational </a:t>
            </a:r>
            <a:r>
              <a:rPr lang="en-US" dirty="0" err="1" smtClean="0"/>
              <a:t>programmes</a:t>
            </a:r>
            <a:endParaRPr lang="ru-RU" dirty="0"/>
          </a:p>
        </p:txBody>
      </p:sp>
      <p:sp>
        <p:nvSpPr>
          <p:cNvPr id="1536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2" descr="G:\мамина папка\за\c234b_2f089505bf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1500" y="836613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G:\мамина папка\за\article3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1146175"/>
            <a:ext cx="421005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G:\мамина папка\за\2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046413"/>
            <a:ext cx="543083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113"/>
            <a:ext cx="864096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/>
              <a:t>Educational </a:t>
            </a:r>
            <a:r>
              <a:rPr lang="en-US" dirty="0" err="1" smtClean="0"/>
              <a:t>programmes</a:t>
            </a:r>
            <a:endParaRPr lang="ru-RU" dirty="0"/>
          </a:p>
        </p:txBody>
      </p:sp>
      <p:sp>
        <p:nvSpPr>
          <p:cNvPr id="16387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8" name="Picture 2" descr="G:\мамина папка\за\images 7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96975"/>
            <a:ext cx="52355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G:\мамина папка\за\galile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3863" y="32131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6840"/>
            <a:ext cx="65125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Family </a:t>
            </a:r>
            <a:r>
              <a:rPr lang="en-US" dirty="0" err="1" smtClean="0"/>
              <a:t>programmes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2" descr="G:\мамина папка\за\Family_watching_t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765175"/>
            <a:ext cx="50038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G:\мамина папка\за\7445984-family-watching-tv-togeth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863" y="3213100"/>
            <a:ext cx="517842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G:\мамина папка\за\1272891883_tv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3013" y="3806825"/>
            <a:ext cx="4067175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128792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Entertaining Films</a:t>
            </a:r>
            <a:endParaRPr lang="ru-RU" dirty="0"/>
          </a:p>
        </p:txBody>
      </p:sp>
      <p:sp>
        <p:nvSpPr>
          <p:cNvPr id="1843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6" name="Picture 2" descr="G:\мамина папка\за\article-cover-default.a3fb1dc7-d1ea-4da7-9851-447c5203cbc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574833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G:\мамина папка\за\z689_avatar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03588"/>
            <a:ext cx="5330825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175351" cy="2540631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7200" dirty="0" smtClean="0"/>
              <a:t>Arguments for TV</a:t>
            </a:r>
            <a:endParaRPr lang="ru-RU" sz="7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5064833"/>
            <a:ext cx="7175351" cy="1793167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dirty="0" smtClean="0"/>
              <a:t>(TV or not TV)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28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Arguments for TV</vt:lpstr>
      <vt:lpstr>The  News</vt:lpstr>
      <vt:lpstr>Educational programmes</vt:lpstr>
      <vt:lpstr>Educational programmes</vt:lpstr>
      <vt:lpstr>Family programmes</vt:lpstr>
      <vt:lpstr>Entertaining Films</vt:lpstr>
      <vt:lpstr>Arguments for TV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Roman</cp:lastModifiedBy>
  <cp:revision>5</cp:revision>
  <dcterms:created xsi:type="dcterms:W3CDTF">2012-12-04T18:19:22Z</dcterms:created>
  <dcterms:modified xsi:type="dcterms:W3CDTF">2013-04-21T19:59:16Z</dcterms:modified>
</cp:coreProperties>
</file>