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303" r:id="rId2"/>
    <p:sldId id="271" r:id="rId3"/>
    <p:sldId id="257" r:id="rId4"/>
    <p:sldId id="305" r:id="rId5"/>
    <p:sldId id="256" r:id="rId6"/>
    <p:sldId id="265" r:id="rId7"/>
    <p:sldId id="260" r:id="rId8"/>
    <p:sldId id="306" r:id="rId9"/>
    <p:sldId id="267" r:id="rId10"/>
    <p:sldId id="258" r:id="rId11"/>
    <p:sldId id="272" r:id="rId12"/>
    <p:sldId id="259" r:id="rId13"/>
    <p:sldId id="275" r:id="rId14"/>
    <p:sldId id="277" r:id="rId15"/>
    <p:sldId id="280" r:id="rId16"/>
    <p:sldId id="301" r:id="rId17"/>
    <p:sldId id="284" r:id="rId18"/>
    <p:sldId id="3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2" autoAdjust="0"/>
  </p:normalViewPr>
  <p:slideViewPr>
    <p:cSldViewPr>
      <p:cViewPr>
        <p:scale>
          <a:sx n="60" d="100"/>
          <a:sy n="60" d="100"/>
        </p:scale>
        <p:origin x="-182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3643-62A9-4965-A0B8-BBD39D832F1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4FA1-CBA8-4120-A5D2-2B703A687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9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ighlighthealth.com/wp-content/uploads/2007/09/tv-kids.jpg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againstviolence.org/" TargetMode="External"/><Relationship Id="rId2" Type="http://schemas.openxmlformats.org/officeDocument/2006/relationships/hyperlink" Target="http://www.drdougla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rcestes.com/wp-content/uploads/2010/09/tv.bm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scholastic.com/kidusasu/index.htm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ganguly.com/corona/wp-content/images/yootheme/debat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56438" y="260648"/>
            <a:ext cx="569814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64" y="3696415"/>
            <a:ext cx="895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we need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All-Russia TV-Turnoff Week?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4.bp.blogspot.com/-lNzAzL_kqpg/T56aaBODzdI/AAAAAAAAAa8/X3uE3D-fquE/s1600/TV+Turn-O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094" y="430993"/>
            <a:ext cx="18468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2510" y="5313683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11A – 11G </a:t>
            </a:r>
          </a:p>
          <a:p>
            <a:pPr lvl="0"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0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y and t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88" y="3309882"/>
            <a:ext cx="2152488" cy="32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sheknows.com/articles/2011/11/girl-watching-t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586" y="3140968"/>
            <a:ext cx="3187832" cy="21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888" y="5157192"/>
            <a:ext cx="61801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help your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kids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break the screen habit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emmagazine.files.wordpress.com/2012/10/tumblr_m5gjksgmwf1qa5z1ro1_500.jpg?w=5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10" y="173133"/>
            <a:ext cx="4067944" cy="27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ethealthinformations.com/wp-content/uploads/2012/07/Tom-and-Jerry-Fight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256" y="2660499"/>
            <a:ext cx="2553375" cy="25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rselmslie.files.wordpress.com/2011/04/roadrunner-and-coyote.jpg?w=600&amp;h=450&amp;h=45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47" y="39843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artoonstock.com/newscartoons/cartoonists/kni/lowres/knin105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916" y="325270"/>
            <a:ext cx="3785540" cy="23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Pictures\Рисунок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86832" y="2636912"/>
            <a:ext cx="3957168" cy="33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arkwk.com/teaching/lessons/violence/images/simpson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58928"/>
            <a:ext cx="3876999" cy="276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rkwk.com/teaching/lessons/violence/images/garbage-i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4"/>
          <a:stretch/>
        </p:blipFill>
        <p:spPr bwMode="auto">
          <a:xfrm>
            <a:off x="395536" y="309305"/>
            <a:ext cx="3078132" cy="23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059157"/>
            <a:ext cx="659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TV Violence</a:t>
            </a:r>
            <a:r>
              <a:rPr lang="ru-RU" sz="3600" b="1" dirty="0" smtClean="0"/>
              <a:t> </a:t>
            </a:r>
            <a:r>
              <a:rPr lang="en-US" sz="3600" b="1" dirty="0" smtClean="0"/>
              <a:t>Cartoons</a:t>
            </a:r>
            <a:r>
              <a:rPr lang="ru-RU" sz="3600" b="1" dirty="0" smtClean="0"/>
              <a:t> </a:t>
            </a:r>
            <a:r>
              <a:rPr lang="en-US" sz="3600" b="1" dirty="0" smtClean="0"/>
              <a:t>and </a:t>
            </a:r>
            <a:r>
              <a:rPr lang="en-US" sz="3600" b="1" dirty="0"/>
              <a:t>Comics</a:t>
            </a:r>
            <a:endParaRPr lang="ru-RU" sz="3600" b="1" dirty="0"/>
          </a:p>
        </p:txBody>
      </p:sp>
      <p:pic>
        <p:nvPicPr>
          <p:cNvPr id="7" name="Picture 2" descr="http://1.bp.blogspot.com/_BTA6JN5CUkI/S2t3iJEjLWI/AAAAAAAABKI/6uY6LhAPsgQ/s320/sylvester_tweet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2986145" cy="1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7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uzzle.com/img/articleImages/237332-3022-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01702" cy="23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4.opinionstage-res.cloudinary.com/image/upload/c_fit,h_294,w_474/v1318324047/tiksn5ed6ckw9yzuvoo2rq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88" y="1915323"/>
            <a:ext cx="32734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288" y="177826"/>
            <a:ext cx="40543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Does violence on </a:t>
            </a:r>
            <a:r>
              <a:rPr lang="en-US" sz="3600" b="1" dirty="0" smtClean="0"/>
              <a:t>TV</a:t>
            </a:r>
          </a:p>
          <a:p>
            <a:pPr algn="ctr"/>
            <a:r>
              <a:rPr lang="en-US" sz="3600" b="1" dirty="0" smtClean="0"/>
              <a:t>cause</a:t>
            </a:r>
            <a:r>
              <a:rPr lang="en-US" sz="3600" b="1" dirty="0"/>
              <a:t> </a:t>
            </a:r>
            <a:r>
              <a:rPr lang="en-US" sz="3600" b="1" dirty="0" smtClean="0"/>
              <a:t>violence</a:t>
            </a:r>
          </a:p>
          <a:p>
            <a:pPr algn="ctr"/>
            <a:r>
              <a:rPr lang="en-US" sz="3600" b="1" dirty="0"/>
              <a:t> in society? </a:t>
            </a:r>
            <a:endParaRPr lang="ru-RU" sz="3600" b="1" dirty="0"/>
          </a:p>
        </p:txBody>
      </p:sp>
      <p:pic>
        <p:nvPicPr>
          <p:cNvPr id="6" name="Picture 2" descr="Children Watching Violent Cartoons - Highlight Health (http://www.highlighthealth.com/wp-content/uploads/2007/09/tv-kids.jpg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181" y="2708920"/>
            <a:ext cx="4844681" cy="39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9288" y="5055095"/>
            <a:ext cx="363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Children Watching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Violent </a:t>
            </a:r>
            <a:r>
              <a:rPr lang="en-US" sz="3200" b="1" dirty="0"/>
              <a:t>Cartoons - </a:t>
            </a:r>
            <a:endParaRPr lang="en-US" sz="3200" b="1" dirty="0" smtClean="0"/>
          </a:p>
          <a:p>
            <a:pPr algn="ctr"/>
            <a:r>
              <a:rPr lang="en-US" sz="3200" b="1" dirty="0" smtClean="0">
                <a:hlinkClick r:id="rId5"/>
              </a:rPr>
              <a:t>Highlight </a:t>
            </a:r>
            <a:r>
              <a:rPr lang="en-US" sz="3200" b="1" dirty="0">
                <a:hlinkClick r:id="rId5"/>
              </a:rPr>
              <a:t>Health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850" y="644247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Source</a:t>
            </a:r>
            <a:r>
              <a:rPr lang="en-US" b="1" i="1" dirty="0" smtClean="0"/>
              <a:t>: </a:t>
            </a:r>
            <a:r>
              <a:rPr lang="en-US" i="1" dirty="0"/>
              <a:t> </a:t>
            </a:r>
            <a:r>
              <a:rPr lang="en-US" i="1" dirty="0">
                <a:hlinkClick r:id="rId2"/>
              </a:rPr>
              <a:t>www.DrDouglas.org</a:t>
            </a:r>
            <a:r>
              <a:rPr lang="en-US" i="1" dirty="0"/>
              <a:t>, </a:t>
            </a:r>
            <a:r>
              <a:rPr lang="en-US" i="1" dirty="0">
                <a:hlinkClick r:id="rId3"/>
              </a:rPr>
              <a:t>www.actagainstviolence.org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027" y="2308552"/>
            <a:ext cx="4453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Additional Facts:</a:t>
            </a:r>
          </a:p>
          <a:p>
            <a:r>
              <a:rPr lang="en-US" sz="3200" dirty="0"/>
              <a:t>Children are exposed to </a:t>
            </a:r>
            <a:r>
              <a:rPr lang="en-US" sz="3200" b="1" dirty="0"/>
              <a:t>20-25 acts of violence per hour</a:t>
            </a:r>
            <a:r>
              <a:rPr lang="en-US" sz="3200" dirty="0"/>
              <a:t> on Saturday morning television.</a:t>
            </a:r>
          </a:p>
          <a:p>
            <a:r>
              <a:rPr lang="en-US" sz="3200" b="1" dirty="0"/>
              <a:t>Sixty percent of cartoons</a:t>
            </a:r>
            <a:r>
              <a:rPr lang="en-US" sz="3200" dirty="0"/>
              <a:t> and children’s shows </a:t>
            </a:r>
            <a:r>
              <a:rPr lang="en-US" sz="3200" b="1" dirty="0"/>
              <a:t>contain violence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6386" name="Picture 2" descr="http://www.education.com/static/se-videogames/child-t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799" y="230152"/>
            <a:ext cx="4032448" cy="30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5617" y="3406182"/>
            <a:ext cx="4100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By the </a:t>
            </a:r>
            <a:r>
              <a:rPr lang="en-US" sz="3200" b="1" dirty="0"/>
              <a:t>end of elementary school</a:t>
            </a:r>
            <a:r>
              <a:rPr lang="en-US" sz="3200" dirty="0"/>
              <a:t>, they will have seen approximately</a:t>
            </a:r>
            <a:r>
              <a:rPr lang="en-US" sz="3200" b="1" dirty="0"/>
              <a:t>8,000</a:t>
            </a:r>
            <a:r>
              <a:rPr lang="en-US" sz="3200" dirty="0"/>
              <a:t> </a:t>
            </a:r>
            <a:r>
              <a:rPr lang="en-US" sz="3200" b="1" dirty="0"/>
              <a:t>murders</a:t>
            </a:r>
            <a:r>
              <a:rPr lang="en-US" sz="3200" dirty="0"/>
              <a:t> and </a:t>
            </a:r>
            <a:r>
              <a:rPr lang="en-US" sz="3200" b="1" dirty="0"/>
              <a:t>100,000 other acts of violence</a:t>
            </a:r>
            <a:r>
              <a:rPr lang="en-US" sz="32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90" y="228"/>
            <a:ext cx="4617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many hours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of </a:t>
            </a:r>
            <a:r>
              <a:rPr lang="en-US" sz="3600" b="1" dirty="0">
                <a:solidFill>
                  <a:srgbClr val="FF0000"/>
                </a:solidFill>
              </a:rPr>
              <a:t>media per day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is </a:t>
            </a:r>
            <a:r>
              <a:rPr lang="en-US" sz="3600" b="1" dirty="0">
                <a:solidFill>
                  <a:srgbClr val="FF0000"/>
                </a:solidFill>
              </a:rPr>
              <a:t>it ok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for </a:t>
            </a:r>
            <a:r>
              <a:rPr lang="en-US" sz="3600" b="1" dirty="0">
                <a:solidFill>
                  <a:srgbClr val="FF0000"/>
                </a:solidFill>
              </a:rPr>
              <a:t>children to be ...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rkwk.com/teaching/lessons/violence/images/frankenstein-video-gam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0666"/>
            <a:ext cx="71392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4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artoonstock.com/lowres/dbu0118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820"/>
            <a:ext cx="7488832" cy="58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8" y="6276728"/>
            <a:ext cx="2557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cartoonstock.com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02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rnoffyourtv.com/healtheducation/violencechildren/miamivicegun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95232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cdn.seasonvar.ru/oblojka/3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075" y="180834"/>
            <a:ext cx="2410182" cy="34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vekinozal.ru/_ph/1/2/2803788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7959" y="3501322"/>
            <a:ext cx="2247279" cy="32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odseries.ru/images/nikita_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169793">
            <a:off x="561153" y="3131322"/>
            <a:ext cx="2677495" cy="321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ahamba.ru/uploads/images/00/00/15/2012/08/08/1a1c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695" y="3577518"/>
            <a:ext cx="2392385" cy="30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1.nnm.ru/5/2/f/a/a/d1a7e2e7d7c019a434d61f208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5528">
            <a:off x="6077579" y="322559"/>
            <a:ext cx="24340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ens.drugabuse.gov/blog/wp-content/uploads/2012/01/Smoking-on-TV_Optimiz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2088" y="3300453"/>
            <a:ext cx="5028744" cy="33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529" y="2512755"/>
            <a:ext cx="6114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Does Smoking on </a:t>
            </a:r>
            <a:r>
              <a:rPr lang="en-US" sz="3600" b="1" dirty="0" smtClean="0"/>
              <a:t>TV</a:t>
            </a:r>
            <a:endParaRPr lang="ru-RU" sz="3600" b="1" dirty="0" smtClean="0"/>
          </a:p>
          <a:p>
            <a:pPr algn="ctr"/>
            <a:r>
              <a:rPr lang="en-US" sz="3600" b="1" dirty="0"/>
              <a:t> Influence You?</a:t>
            </a:r>
            <a:endParaRPr lang="ru-RU" sz="3600" b="1" dirty="0"/>
          </a:p>
        </p:txBody>
      </p:sp>
      <p:pic>
        <p:nvPicPr>
          <p:cNvPr id="4" name="Picture 2" descr="http://www.blogcdn.com/www.aoltv.com/media/2007/07/cruel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12" y="226438"/>
            <a:ext cx="2712249" cy="22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rlie Sheen set a bad example for teens in ads for Parliament, which ran in Japan. The new anti-smoking college lecture program includes a section on smoking in movies and television by movie stars.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07620"/>
            <a:ext cx="2014870" cy="274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moking in films and TV by movie stars is covered in the new anti-smoking college lecture program.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082" y="188825"/>
            <a:ext cx="3108855" cy="1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tvfanatic.com/images/gallery/kelly-rutherford-smokin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250" y="226438"/>
            <a:ext cx="1884255" cy="23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 art style illustration of the tv character lieutenant Columbo smoking on a cigar. Stock Photo - 878960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80606">
            <a:off x="278594" y="2368910"/>
            <a:ext cx="2293023" cy="18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9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ganguly.com/corona/wp-content/images/yootheme/debat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56438" y="260648"/>
            <a:ext cx="569814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53" y="3533602"/>
            <a:ext cx="895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we need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All-Russia TV-Turnoff Week?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4.bp.blogspot.com/-lNzAzL_kqpg/T56aaBODzdI/AAAAAAAAAa8/X3uE3D-fquE/s1600/TV+Turn-O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094" y="430993"/>
            <a:ext cx="18468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8420" y="5103262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11A – 11G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688037"/>
            <a:ext cx="76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Учителя: </a:t>
            </a:r>
            <a:r>
              <a:rPr lang="ru-RU" sz="3200" dirty="0" err="1" smtClean="0"/>
              <a:t>Самохвалова</a:t>
            </a:r>
            <a:r>
              <a:rPr lang="ru-RU" sz="3200" dirty="0" smtClean="0"/>
              <a:t> Т.М., Иваненко Т.Л.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9298" y="625546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5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" y="332656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rules for teams.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*Work as a team and always support each other.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*Listen to your opponents carefully.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*Make notes while your opponents are speaking to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keep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track of their ideas.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*Try to answer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giving reasons for your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opinion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*Be polite and disciplined during the debate.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*Never interrupt each other.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*Don’t speak longer than the set time limit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7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a good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speaker: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*Demonstrate a good knowledge of the topic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*Use examples and facts to support the arguments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*Show enthusiasm and confidence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*Try to answer the questions even if they are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tough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*Speak loudly and clearly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ochildsplay.com/wp-content/uploads/2008/04/tvtr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20272" cy="65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077072"/>
            <a:ext cx="4841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TV-Turnoff Week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733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V in our life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88024" cy="35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implemarriage.net/wp-content/uploads/2011/01/blonde-woman-watching-televi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266" y="3541096"/>
            <a:ext cx="4965116" cy="32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248586">
            <a:off x="4693132" y="365090"/>
            <a:ext cx="2627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Current affairs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38052" y="670129"/>
            <a:ext cx="2493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Documentary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16301" y="85354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Sports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582" y="1254904"/>
            <a:ext cx="302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Educational film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0346" y="1918297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arts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84654" y="3255570"/>
            <a:ext cx="1127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News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 rot="20758122">
            <a:off x="6700588" y="1918296"/>
            <a:ext cx="2285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Nature films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6928" y="2682920"/>
            <a:ext cx="3160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Science programs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2188" y="3255569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Discussions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067780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Phone-in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72957" y="4067779"/>
            <a:ext cx="210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Soap opera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559" y="4697875"/>
            <a:ext cx="1393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Sitcom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09631" y="4882541"/>
            <a:ext cx="164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Cartoon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74697" y="5467316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Series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45540" y="5399448"/>
            <a:ext cx="228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Game show 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59228" y="3841613"/>
            <a:ext cx="1953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Quiz show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1221" y="4753830"/>
            <a:ext cx="229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Movie / film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70856" y="6000956"/>
            <a:ext cx="220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Music show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099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squidoocdn.com/resize/squidoo_images/590/draft_lens1980800module19198272photo_1242847165tv_cree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20880" cy="52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k.gov/strongandhealthy/images/MMWL%20web%20logo%20sho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884368" cy="44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marcestes.com/wp-content/uploads/2010/09/tv.bmp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7797"/>
            <a:ext cx="3568926" cy="253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2.blogs.babble.com/the-new-home-ec/files/2012/04/unplugged-family-fu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575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020211"/>
            <a:ext cx="6267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Screen Free Week 2012 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acher.scholastic.com/kidusasu/violence/img/viotyp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598" y="2108456"/>
            <a:ext cx="5328592" cy="38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6894" y="5992410"/>
            <a:ext cx="4533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hlinkClick r:id="rId3"/>
              </a:rPr>
              <a:t>Kids USA Survey Home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687" y="237515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"Violence in the Media" Survey Results</a:t>
            </a:r>
            <a:endParaRPr lang="en-US" sz="2800" dirty="0"/>
          </a:p>
          <a:p>
            <a:pPr algn="ctr"/>
            <a:r>
              <a:rPr lang="en-US" sz="2800" i="1" dirty="0"/>
              <a:t>We asked kids to pick their three favorite types of TV shows and movies. Here is the number of votes each type of program received.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79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267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Roman</cp:lastModifiedBy>
  <cp:revision>75</cp:revision>
  <cp:lastPrinted>2012-12-11T19:48:14Z</cp:lastPrinted>
  <dcterms:created xsi:type="dcterms:W3CDTF">2012-12-02T17:15:04Z</dcterms:created>
  <dcterms:modified xsi:type="dcterms:W3CDTF">2013-04-21T19:59:50Z</dcterms:modified>
</cp:coreProperties>
</file>