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8E31CB-6A68-404B-9629-A5D6CEA5E79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EEFE04-B9F5-43A3-B62F-02906AFFF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олли на пляж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8024" cy="35910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сне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996952"/>
            <a:ext cx="5148064" cy="3861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слон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4149080"/>
            <a:ext cx="1723362" cy="172336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3717032"/>
            <a:ext cx="36724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there are only bad clothes.</a:t>
            </a:r>
            <a:endParaRPr lang="ru-RU" sz="5400" b="1" cap="none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332656"/>
            <a:ext cx="4104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There is no </a:t>
            </a:r>
          </a:p>
          <a:p>
            <a:pPr algn="ctr"/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bad weather,</a:t>
            </a:r>
            <a:endParaRPr lang="ru-RU" sz="5400" dirty="0">
              <a:ln w="11430"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12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9</cp:revision>
  <dcterms:created xsi:type="dcterms:W3CDTF">2012-04-15T07:09:16Z</dcterms:created>
  <dcterms:modified xsi:type="dcterms:W3CDTF">2013-01-29T01:41:51Z</dcterms:modified>
</cp:coreProperties>
</file>