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313" r:id="rId2"/>
    <p:sldId id="333" r:id="rId3"/>
    <p:sldId id="336" r:id="rId4"/>
    <p:sldId id="315" r:id="rId5"/>
    <p:sldId id="311" r:id="rId6"/>
    <p:sldId id="260" r:id="rId7"/>
    <p:sldId id="264" r:id="rId8"/>
    <p:sldId id="265" r:id="rId9"/>
    <p:sldId id="288" r:id="rId10"/>
    <p:sldId id="314" r:id="rId11"/>
    <p:sldId id="271" r:id="rId12"/>
    <p:sldId id="277" r:id="rId13"/>
    <p:sldId id="318" r:id="rId14"/>
    <p:sldId id="319" r:id="rId15"/>
    <p:sldId id="320" r:id="rId16"/>
    <p:sldId id="321" r:id="rId17"/>
    <p:sldId id="278" r:id="rId18"/>
    <p:sldId id="279" r:id="rId19"/>
    <p:sldId id="280" r:id="rId20"/>
    <p:sldId id="324" r:id="rId21"/>
    <p:sldId id="325" r:id="rId22"/>
    <p:sldId id="281" r:id="rId23"/>
    <p:sldId id="326" r:id="rId24"/>
    <p:sldId id="341" r:id="rId25"/>
    <p:sldId id="327" r:id="rId26"/>
    <p:sldId id="328" r:id="rId27"/>
    <p:sldId id="301" r:id="rId28"/>
    <p:sldId id="299" r:id="rId29"/>
    <p:sldId id="331" r:id="rId30"/>
    <p:sldId id="332" r:id="rId31"/>
    <p:sldId id="337" r:id="rId32"/>
    <p:sldId id="338" r:id="rId33"/>
    <p:sldId id="34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00"/>
    <a:srgbClr val="0000FF"/>
    <a:srgbClr val="CC0099"/>
    <a:srgbClr val="3333CC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0" autoAdjust="0"/>
    <p:restoredTop sz="86390" autoAdjust="0"/>
  </p:normalViewPr>
  <p:slideViewPr>
    <p:cSldViewPr>
      <p:cViewPr>
        <p:scale>
          <a:sx n="75" d="100"/>
          <a:sy n="75" d="100"/>
        </p:scale>
        <p:origin x="-990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D5E2-0769-4015-A58B-3A917F21E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4856-971C-4C3C-962E-7B0420332F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D7B4-2779-4CAF-A144-467EDED10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5E5E1-919D-45AC-8101-BFE6F62D0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B1F-E53A-4EE8-B32A-A93CFBEC3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B5E0-FCE7-45D6-9480-8B7A7DDA2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C7DB-1184-4F0C-9BA1-E9D6C4533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1B8-81A5-421D-AC08-D7BD60C2D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318C-C361-4CE0-9405-A58982815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C748-1A74-4DAD-A475-B60ECCC23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8B8-D7ED-4687-B831-A1409232D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28F9-12C2-4BBD-9F48-CD62846B2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285728"/>
            <a:ext cx="8358246" cy="6215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</a:pPr>
            <a:endParaRPr lang="ru-RU" sz="2800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Республика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Саха (Якутия) –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демократическое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правовое государство, выражающее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волю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интересы многонационального народа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республики. На основе Федеративного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Договора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подписанного 31 марта 1992 г., и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Конституции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Российской Федерации, принятой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12 декабря 1993 г., она является субъектом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Российской Федерации.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Действующая Конституция  Республики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Саха (Якутия) вступила в силу  </a:t>
            </a:r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27  апреля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1992 года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Этот  день был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объявлен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Днём     Республики</a:t>
            </a:r>
            <a:r>
              <a:rPr lang="ru-RU" sz="43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2428892" cy="2551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9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443163" cy="203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9194" name="Picture 10"/>
          <p:cNvPicPr>
            <a:picLocks noChangeAspect="1" noChangeArrowheads="1"/>
          </p:cNvPicPr>
          <p:nvPr/>
        </p:nvPicPr>
        <p:blipFill>
          <a:blip r:embed="rId4" cstate="print"/>
          <a:srcRect l="3415" r="2289" b="6572"/>
          <a:stretch>
            <a:fillRect/>
          </a:stretch>
        </p:blipFill>
        <p:spPr bwMode="auto">
          <a:xfrm>
            <a:off x="2582907" y="357166"/>
            <a:ext cx="6561093" cy="51435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643446"/>
            <a:ext cx="2443163" cy="203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40" y="228600"/>
            <a:ext cx="5857916" cy="700070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РОССИЯ            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-             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ЯКУТИЯ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375   ЛЕТ   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ВМЕСТЕ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73</Words>
  <Application>Microsoft Office PowerPoint</Application>
  <PresentationFormat>Экран (4:3)</PresentationFormat>
  <Paragraphs>12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Wingdings</vt:lpstr>
      <vt:lpstr>Tahoma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РОССИЯ             -              ЯКУТИЯ               375   ЛЕТ    ВМЕСТЕ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мальцевы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student</cp:lastModifiedBy>
  <cp:revision>99</cp:revision>
  <dcterms:created xsi:type="dcterms:W3CDTF">2007-04-25T16:11:39Z</dcterms:created>
  <dcterms:modified xsi:type="dcterms:W3CDTF">2010-03-13T04:33:51Z</dcterms:modified>
</cp:coreProperties>
</file>