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B0D-9ACD-440A-A143-619367352C6F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09BC-F012-49C3-ADBC-0B898DD542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B0D-9ACD-440A-A143-619367352C6F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09BC-F012-49C3-ADBC-0B898DD54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B0D-9ACD-440A-A143-619367352C6F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09BC-F012-49C3-ADBC-0B898DD54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B0D-9ACD-440A-A143-619367352C6F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09BC-F012-49C3-ADBC-0B898DD542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B0D-9ACD-440A-A143-619367352C6F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09BC-F012-49C3-ADBC-0B898DD54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B0D-9ACD-440A-A143-619367352C6F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09BC-F012-49C3-ADBC-0B898DD542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B0D-9ACD-440A-A143-619367352C6F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09BC-F012-49C3-ADBC-0B898DD542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B0D-9ACD-440A-A143-619367352C6F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09BC-F012-49C3-ADBC-0B898DD54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B0D-9ACD-440A-A143-619367352C6F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09BC-F012-49C3-ADBC-0B898DD54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B0D-9ACD-440A-A143-619367352C6F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09BC-F012-49C3-ADBC-0B898DD54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B0D-9ACD-440A-A143-619367352C6F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09BC-F012-49C3-ADBC-0B898DD542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252B0D-9ACD-440A-A143-619367352C6F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9D09BC-F012-49C3-ADBC-0B898DD542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628779"/>
            <a:ext cx="3168353" cy="27582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3642" y="120475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        </a:t>
            </a: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ДОСТОПРИМЕЧАТЕЛЬНОСТИ   МОСКВЫ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699275"/>
            <a:ext cx="3312368" cy="27327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705" y="628779"/>
            <a:ext cx="3303698" cy="2730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699276"/>
            <a:ext cx="3168352" cy="273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918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ИРИШКА</dc:creator>
  <cp:lastModifiedBy>ИРИШКА</cp:lastModifiedBy>
  <cp:revision>1</cp:revision>
  <dcterms:created xsi:type="dcterms:W3CDTF">2013-01-27T19:10:25Z</dcterms:created>
  <dcterms:modified xsi:type="dcterms:W3CDTF">2013-01-27T19:19:07Z</dcterms:modified>
</cp:coreProperties>
</file>