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1" r:id="rId6"/>
    <p:sldId id="262" r:id="rId7"/>
    <p:sldId id="264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6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B5D9A-9DB9-4D8A-9E6E-6FF13E7CB31C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A8141-08DE-4520-82AB-CCB28CB7D8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A8141-08DE-4520-82AB-CCB28CB7D89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20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A8141-08DE-4520-82AB-CCB28CB7D89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0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09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5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4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7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2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58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16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8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9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E543-DB35-4D57-AA1E-A378C79F0AC5}" type="datetimeFigureOut">
              <a:rPr lang="ru-RU" smtClean="0"/>
              <a:pPr/>
              <a:t>27.01.2013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5F6B-C03D-4E33-8500-6FF595595E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3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620688"/>
            <a:ext cx="7772400" cy="136815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800000"/>
                </a:solidFill>
              </a:rPr>
              <a:t>МОСКОВСКИЙ КРЕМЛЬ</a:t>
            </a:r>
            <a:endParaRPr lang="ru-RU" sz="66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488832" cy="3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«ЦАРИ» КРЕМЛЯ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794766" cy="39604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70901"/>
            <a:ext cx="4680080" cy="311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517232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ЦАРЬ - КОЛОКОЛ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1571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       ЦАРЬ - ПУШКА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КРАСНАЯ ПЛОЩАДЬ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99" y="4081877"/>
            <a:ext cx="3051243" cy="22884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9"/>
            <a:ext cx="3024335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68" y="1445323"/>
            <a:ext cx="3777328" cy="2850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456">
            <a:off x="462831" y="1628712"/>
            <a:ext cx="2700053" cy="193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58438">
            <a:off x="481740" y="3492576"/>
            <a:ext cx="29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ПАМЯТНИК МИНИНУ И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ПОЖАРСКОМУ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381329"/>
            <a:ext cx="21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КАЗАНСКИЙ СОБОР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6059" y="6381329"/>
            <a:ext cx="302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800000"/>
                </a:solidFill>
              </a:rPr>
              <a:t>ИСТОРИЧЕСКИЙ МУЗЕЙ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346">
            <a:off x="6264833" y="1658941"/>
            <a:ext cx="2253717" cy="1755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39373">
            <a:off x="7128302" y="3126080"/>
            <a:ext cx="73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               ГУМ      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3968" y="3807852"/>
            <a:ext cx="246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СОБОР ВАСИЛИЯ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      БЛАЖЕННОГО    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</a:rPr>
              <a:t>ПЕРВЫЙ КРЕМЛЬ</a:t>
            </a:r>
            <a:endParaRPr lang="ru-RU" sz="4800" b="1" dirty="0">
              <a:solidFill>
                <a:srgbClr val="8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1340768"/>
            <a:ext cx="5316263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520280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805264"/>
            <a:ext cx="594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1156 год -  князь Юрий Долгорукий приказывает построить сосновые стены вокруг поселения 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КРЕМЛЬ ИВАНА КАЛИТЫ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592288" cy="3960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57332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В 1339 году начинается строительство дубовых стен вокруг Кремля. Княжит в Москве Иван </a:t>
            </a:r>
            <a:r>
              <a:rPr lang="ru-RU" sz="2000" b="1" dirty="0" err="1" smtClean="0">
                <a:solidFill>
                  <a:srgbClr val="800000"/>
                </a:solidFill>
              </a:rPr>
              <a:t>Калита</a:t>
            </a:r>
            <a:r>
              <a:rPr lang="ru-RU" sz="2000" b="1" dirty="0" smtClean="0">
                <a:solidFill>
                  <a:srgbClr val="800000"/>
                </a:solidFill>
              </a:rPr>
              <a:t>.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5472608" cy="3960440"/>
          </a:xfrm>
        </p:spPr>
      </p:pic>
    </p:spTree>
    <p:extLst>
      <p:ext uri="{BB962C8B-B14F-4D97-AF65-F5344CB8AC3E}">
        <p14:creationId xmlns:p14="http://schemas.microsoft.com/office/powerpoint/2010/main" val="893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СОБОРНАЯ ПЛОЩАДЬ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4392488"/>
          </a:xfrm>
        </p:spPr>
      </p:pic>
      <p:sp>
        <p:nvSpPr>
          <p:cNvPr id="5" name="TextBox 4"/>
          <p:cNvSpPr txBox="1"/>
          <p:nvPr/>
        </p:nvSpPr>
        <p:spPr>
          <a:xfrm>
            <a:off x="755576" y="630932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</a:t>
            </a:r>
            <a:r>
              <a:rPr lang="ru-RU" sz="2000" b="1" dirty="0" smtClean="0">
                <a:solidFill>
                  <a:srgbClr val="800000"/>
                </a:solidFill>
              </a:rPr>
              <a:t>Самая первая площадь в Кремле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МОСКВА БЕЛОКАМЕННАЯ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0768"/>
            <a:ext cx="2190750" cy="26913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5544616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4437112"/>
            <a:ext cx="228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ДМИТРИЙ ДОНСКОЙ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404574"/>
            <a:ext cx="4981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800000"/>
              </a:solidFill>
            </a:endParaRPr>
          </a:p>
          <a:p>
            <a:r>
              <a:rPr lang="ru-RU" sz="2000" b="1" dirty="0" smtClean="0">
                <a:solidFill>
                  <a:srgbClr val="800000"/>
                </a:solidFill>
              </a:rPr>
              <a:t>1367 год в Кремле возводят стены из   белого камня.  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МОСКВА - СТОЛИЦА ГОСУДАРСТВА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5503112" cy="38073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5"/>
            <a:ext cx="1738926" cy="2304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4077072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ИВАН 3 – великий </a:t>
            </a:r>
          </a:p>
          <a:p>
            <a:r>
              <a:rPr lang="ru-RU" sz="2000" b="1" dirty="0">
                <a:solidFill>
                  <a:srgbClr val="800000"/>
                </a:solidFill>
              </a:rPr>
              <a:t>м</a:t>
            </a:r>
            <a:r>
              <a:rPr lang="ru-RU" sz="2000" b="1" dirty="0" smtClean="0">
                <a:solidFill>
                  <a:srgbClr val="800000"/>
                </a:solidFill>
              </a:rPr>
              <a:t>осковский князь,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«Государь </a:t>
            </a:r>
            <a:r>
              <a:rPr lang="ru-RU" sz="2000" b="1" dirty="0" smtClean="0">
                <a:solidFill>
                  <a:srgbClr val="800000"/>
                </a:solidFill>
              </a:rPr>
              <a:t>всея </a:t>
            </a:r>
            <a:r>
              <a:rPr lang="ru-RU" sz="2000" b="1" dirty="0" smtClean="0">
                <a:solidFill>
                  <a:srgbClr val="800000"/>
                </a:solidFill>
              </a:rPr>
              <a:t>Руси»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5892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С 1485 года по 1495 год кремль был отстроен заново зодчими из </a:t>
            </a:r>
            <a:r>
              <a:rPr lang="ru-RU" sz="2000" b="1" dirty="0" smtClean="0">
                <a:solidFill>
                  <a:srgbClr val="800000"/>
                </a:solidFill>
              </a:rPr>
              <a:t>Италии.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r>
              <a:rPr lang="ru-RU" sz="2000" b="1" dirty="0" smtClean="0">
                <a:solidFill>
                  <a:srgbClr val="800000"/>
                </a:solidFill>
              </a:rPr>
              <a:t>Появились современные соборы, стены  выложили из красного кирпича.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БАШНИ КРЕМЛЯ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7" y="1049175"/>
            <a:ext cx="2561339" cy="266429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93" y="6005513"/>
            <a:ext cx="37827" cy="46037"/>
          </a:xfrm>
        </p:spPr>
      </p:pic>
      <p:sp>
        <p:nvSpPr>
          <p:cNvPr id="8" name="TextBox 7"/>
          <p:cNvSpPr txBox="1"/>
          <p:nvPr/>
        </p:nvSpPr>
        <p:spPr>
          <a:xfrm>
            <a:off x="251521" y="377118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СПАССКАЯ  - парадная башня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077072"/>
            <a:ext cx="264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Царская башня </a:t>
            </a:r>
          </a:p>
          <a:p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3" y="4140517"/>
            <a:ext cx="2717405" cy="20967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6" y="2527098"/>
            <a:ext cx="2347913" cy="28575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7701" y="5548590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     ТРОИЦКАЯ  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827584" y="60077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   </a:t>
            </a:r>
          </a:p>
          <a:p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       КУТАФЬЯ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68760"/>
            <a:ext cx="22507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БАШНИ КРЕМЛЯ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15969"/>
            <a:ext cx="3672408" cy="3799351"/>
          </a:xfrm>
        </p:spPr>
      </p:pic>
      <p:sp>
        <p:nvSpPr>
          <p:cNvPr id="6" name="TextBox 5"/>
          <p:cNvSpPr txBox="1"/>
          <p:nvPr/>
        </p:nvSpPr>
        <p:spPr>
          <a:xfrm>
            <a:off x="971600" y="5589240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             БОРОВИЦКАЯ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884" y="5589240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 ТАЙНИЦКАЯ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1" name="Рисунок 10" descr="тайниц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29523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ДВОРЦЫ КРЕМЛЯ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3"/>
            <a:ext cx="3528392" cy="223224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2" y="3804355"/>
            <a:ext cx="3507600" cy="2348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2" y="3771077"/>
            <a:ext cx="3528392" cy="23488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2" y="1196752"/>
            <a:ext cx="3507600" cy="2232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822" y="3397890"/>
            <a:ext cx="41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БОЛЬШОЙ КРЕМЛЁВСКИЙ ДВОРЕЦ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263" y="3401745"/>
            <a:ext cx="375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РЕЗИДЕНЦИЯ ПРЕЗИДЕНТА РОССИИ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822" y="6245293"/>
            <a:ext cx="662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                                 ГОСУДАРСТВЕННЫЙ  КРЕМЛЁВСКОЙ  ДВОРЕЦ 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157</Words>
  <Application>Microsoft Office PowerPoint</Application>
  <PresentationFormat>Экран (4:3)</PresentationFormat>
  <Paragraphs>41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МОСКОВСКИЙ КРЕМЛЬ</vt:lpstr>
      <vt:lpstr>ПЕРВЫЙ КРЕМЛЬ</vt:lpstr>
      <vt:lpstr>КРЕМЛЬ ИВАНА КАЛИТЫ</vt:lpstr>
      <vt:lpstr>СОБОРНАЯ ПЛОЩАДЬ</vt:lpstr>
      <vt:lpstr>МОСКВА БЕЛОКАМЕННАЯ</vt:lpstr>
      <vt:lpstr>МОСКВА - СТОЛИЦА ГОСУДАРСТВА</vt:lpstr>
      <vt:lpstr>БАШНИ КРЕМЛЯ</vt:lpstr>
      <vt:lpstr>БАШНИ КРЕМЛЯ</vt:lpstr>
      <vt:lpstr>ДВОРЦЫ КРЕМЛЯ</vt:lpstr>
      <vt:lpstr>«ЦАРИ» КРЕМЛЯ</vt:lpstr>
      <vt:lpstr>КРАСНАЯ ПЛОЩАДЬ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КРЕМЛЬ.</dc:title>
  <dc:creator>ИРИШКА</dc:creator>
  <cp:lastModifiedBy>ИРИШКА</cp:lastModifiedBy>
  <cp:revision>27</cp:revision>
  <dcterms:created xsi:type="dcterms:W3CDTF">2012-04-01T09:15:08Z</dcterms:created>
  <dcterms:modified xsi:type="dcterms:W3CDTF">2013-01-27T18:36:16Z</dcterms:modified>
</cp:coreProperties>
</file>