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51B3AA-B400-4D4A-8368-A0F4D2798161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B7BC2E-5B61-4DA9-BE1B-CCF2897E7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9D5A5-6EB8-4235-95CC-CAAA6EE89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15F4-DFC0-41C5-80BB-BD866ED0A052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FC46-04BD-428F-AEBB-77E49B9A6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C02-91BF-4C16-B7BC-53E141BC3436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6CAA-70C4-4032-812B-AD16F907C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404B-05E4-4C32-8EA2-0307AFD17274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D576-C72B-40F7-89F2-02D86655B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DF0D-EECF-4721-80FB-FA8EC10F6218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3400-5A96-4572-BFBC-2C74F522A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6621-DA59-4D41-9C4B-5AD3BFA42B3D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DED-F18C-44EE-AE5B-CF8798AD0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44808-9DE4-4510-BB1C-3823231BD340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5E81-73C8-41A0-8A80-C4B181831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86E4-B039-42D4-8025-C8E4F01E78A8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1602-6147-4F46-AD76-0B981376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5A29-F5D6-4238-BCE5-0D17EFCC7663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96BE-2699-4678-BE80-0EA0B964F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26E7-3F8A-411D-B3AE-331024BABF18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17EF-C29B-4616-9D27-864C232C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0458-A0AD-4C7F-9CEA-11406583D385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6900-6E24-4737-AF71-9F0C41DAA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615B-0E3C-4A1B-99E8-98A7FB87649D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5E60-C205-462B-9C12-4AF2741ED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BC63FA-9C04-425A-9E89-9E4F650FB818}" type="datetimeFigureOut">
              <a:rPr lang="ru-RU"/>
              <a:pPr>
                <a:defRPr/>
              </a:pPr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DFC8B9-9435-40A0-8C47-DA44A53D9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postcard.kmost.info/cards/tree/birch12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815262" cy="5643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 занятию</a:t>
            </a:r>
            <a:br>
              <a:rPr lang="ru-RU" dirty="0" smtClean="0"/>
            </a:br>
            <a:r>
              <a:rPr lang="ru-RU" dirty="0" smtClean="0"/>
              <a:t>«Знакомство с бытом и традициями татарского народа»</a:t>
            </a: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16038"/>
            <a:ext cx="7083425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000125"/>
            <a:ext cx="3929063" cy="214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irch1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214313"/>
            <a:ext cx="2571750" cy="3000375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33800"/>
            <a:ext cx="2571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1928813"/>
            <a:ext cx="27860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52400"/>
            <a:ext cx="2646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3810000"/>
            <a:ext cx="2646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42938" y="3214688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берёза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 rot="10800000" flipV="1">
            <a:off x="3929063" y="129222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сосна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7072313" y="3286125"/>
            <a:ext cx="1214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липа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5214938" y="621506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ель</a:t>
            </a: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2786063" y="6215063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осина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25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642938" y="1428750"/>
            <a:ext cx="3286125" cy="14287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0354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857625"/>
            <a:ext cx="41433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408463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857625"/>
            <a:ext cx="41068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428625" y="3214688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ёж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214688" y="335756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лиса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929188" y="3214688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заяц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7572375" y="335756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волк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0125" y="1417638"/>
            <a:ext cx="1643063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857250" y="4643438"/>
            <a:ext cx="1857375" cy="14827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29736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437673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408463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 flipH="1">
            <a:off x="357188" y="2928938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медведь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2857500" y="3357563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кабан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500813" y="1500188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лось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3357562" cy="357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4500563"/>
            <a:ext cx="3071812" cy="5000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35544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928813"/>
            <a:ext cx="312737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33893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0363" y="144463"/>
            <a:ext cx="3298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1571625"/>
            <a:ext cx="376078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4786313"/>
            <a:ext cx="4000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3357563"/>
            <a:ext cx="32988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642938" y="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щука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2357438" y="1928813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сом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4929188" y="21431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лещ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57750" y="1714500"/>
            <a:ext cx="1112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язь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500063" y="378618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окунь</a:t>
            </a:r>
          </a:p>
        </p:txBody>
      </p:sp>
      <p:sp>
        <p:nvSpPr>
          <p:cNvPr id="22543" name="TextBox 15"/>
          <p:cNvSpPr txBox="1">
            <a:spLocks noChangeArrowheads="1"/>
          </p:cNvSpPr>
          <p:nvPr/>
        </p:nvSpPr>
        <p:spPr bwMode="auto">
          <a:xfrm>
            <a:off x="2357438" y="3500438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голавль</a:t>
            </a:r>
          </a:p>
        </p:txBody>
      </p: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4643438" y="5000625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плотва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Verdana</vt:lpstr>
      <vt:lpstr>Arial</vt:lpstr>
      <vt:lpstr>Calibri</vt:lpstr>
      <vt:lpstr>Тема Office</vt:lpstr>
      <vt:lpstr>к занятию «Знакомство с бытом и традициями татарского народа»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nastya.cherepneva</cp:lastModifiedBy>
  <cp:revision>10</cp:revision>
  <dcterms:modified xsi:type="dcterms:W3CDTF">2013-07-02T13:31:51Z</dcterms:modified>
</cp:coreProperties>
</file>