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tags/tag29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Default Extension="gif" ContentType="image/gif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70" r:id="rId2"/>
    <p:sldId id="256" r:id="rId3"/>
    <p:sldId id="263" r:id="rId4"/>
    <p:sldId id="265" r:id="rId5"/>
    <p:sldId id="266" r:id="rId6"/>
    <p:sldId id="257" r:id="rId7"/>
    <p:sldId id="264" r:id="rId8"/>
    <p:sldId id="260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115" autoAdjust="0"/>
    <p:restoredTop sz="94767" autoAdjust="0"/>
  </p:normalViewPr>
  <p:slideViewPr>
    <p:cSldViewPr>
      <p:cViewPr varScale="1">
        <p:scale>
          <a:sx n="101" d="100"/>
          <a:sy n="101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21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BB0CB2C-AB9D-4221-B565-55055EB68A6F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A75FA4-B328-43A4-B223-3E93B196A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7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11" Type="http://schemas.openxmlformats.org/officeDocument/2006/relationships/image" Target="../media/image7.png"/><Relationship Id="rId5" Type="http://schemas.openxmlformats.org/officeDocument/2006/relationships/tags" Target="../tags/tag9.xml"/><Relationship Id="rId10" Type="http://schemas.openxmlformats.org/officeDocument/2006/relationships/image" Target="../media/image6.png"/><Relationship Id="rId4" Type="http://schemas.openxmlformats.org/officeDocument/2006/relationships/tags" Target="../tags/tag8.xml"/><Relationship Id="rId9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8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5.xml"/><Relationship Id="rId7" Type="http://schemas.openxmlformats.org/officeDocument/2006/relationships/image" Target="../media/image2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.xml"/><Relationship Id="rId9" Type="http://schemas.openxmlformats.org/officeDocument/2006/relationships/image" Target="../media/image9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8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53E71-FF23-4F51-A45D-87717E040B06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8E0F-30CE-4569-88A4-B17BA2877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B93FC-A364-4102-A07C-86DB8D234AC2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2C9A-7012-4599-A304-740B7BA39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A96D-58C8-4B69-96E4-B9AB389042BE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AAD7B-668D-41BF-B5F7-E7EE3B069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Да/нет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/>
          <p:nvPr userDrawn="1">
            <p:custDataLst>
              <p:tags r:id="rId1"/>
            </p:custDataLst>
          </p:nvPr>
        </p:nvSpPr>
        <p:spPr>
          <a:xfrm>
            <a:off x="1371600" y="1901825"/>
            <a:ext cx="7388225" cy="15224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>
                <a:latin typeface="+mn-lt"/>
              </a:rPr>
              <a:t>Да</a:t>
            </a:r>
            <a:endParaRPr lang="ru-RU" sz="3200">
              <a:latin typeface="+mn-lt"/>
            </a:endParaRPr>
          </a:p>
        </p:txBody>
      </p:sp>
      <p:sp>
        <p:nvSpPr>
          <p:cNvPr id="4" name="TextBox 7"/>
          <p:cNvSpPr txBox="1"/>
          <p:nvPr userDrawn="1">
            <p:custDataLst>
              <p:tags r:id="rId2"/>
            </p:custDataLst>
          </p:nvPr>
        </p:nvSpPr>
        <p:spPr>
          <a:xfrm>
            <a:off x="1371600" y="3540125"/>
            <a:ext cx="7388225" cy="1522413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>
                <a:latin typeface="+mn-lt"/>
              </a:rPr>
              <a:t>Нет</a:t>
            </a:r>
            <a:endParaRPr lang="ru-RU" sz="3200">
              <a:latin typeface="+mn-lt"/>
            </a:endParaRPr>
          </a:p>
        </p:txBody>
      </p:sp>
      <p:pic>
        <p:nvPicPr>
          <p:cNvPr id="5" name="Рисунок 8" descr="Answer1.png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55575" y="2233613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9" descr="Answer2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5575" y="387350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5 вариантов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Answer1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5575" y="1216025"/>
            <a:ext cx="6302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Answer2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155575" y="2255838"/>
            <a:ext cx="6302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Answer3.png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155575" y="3297238"/>
            <a:ext cx="630238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Answer4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155575" y="4337050"/>
            <a:ext cx="6302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Answer5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155575" y="5378450"/>
            <a:ext cx="630238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>
          <a:xfrm>
            <a:off x="1069848" y="1069847"/>
            <a:ext cx="7699247" cy="923772"/>
          </a:xfrm>
          <a:prstGeom prst="rect">
            <a:avLst/>
          </a:prstGeom>
        </p:spPr>
        <p:txBody>
          <a:bodyPr lIns="94700" tIns="26327" rIns="94700" bIns="26327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>
          <a:xfrm>
            <a:off x="1069848" y="2110206"/>
            <a:ext cx="7699247" cy="923772"/>
          </a:xfrm>
          <a:prstGeom prst="rect">
            <a:avLst/>
          </a:prstGeom>
        </p:spPr>
        <p:txBody>
          <a:bodyPr lIns="94700" tIns="26327" rIns="94700" bIns="26327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>
            <a:off x="1069848" y="3150565"/>
            <a:ext cx="7699247" cy="923772"/>
          </a:xfrm>
          <a:prstGeom prst="rect">
            <a:avLst/>
          </a:prstGeom>
        </p:spPr>
        <p:txBody>
          <a:bodyPr lIns="94700" tIns="26327" rIns="94700" bIns="26327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4"/>
          </p:nvPr>
        </p:nvSpPr>
        <p:spPr>
          <a:xfrm>
            <a:off x="1069848" y="4190924"/>
            <a:ext cx="7699247" cy="923772"/>
          </a:xfrm>
          <a:prstGeom prst="rect">
            <a:avLst/>
          </a:prstGeom>
        </p:spPr>
        <p:txBody>
          <a:bodyPr lIns="94700" tIns="26327" rIns="94700" bIns="26327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5"/>
          </p:nvPr>
        </p:nvSpPr>
        <p:spPr>
          <a:xfrm>
            <a:off x="1069848" y="5231283"/>
            <a:ext cx="7699247" cy="923772"/>
          </a:xfrm>
          <a:prstGeom prst="rect">
            <a:avLst/>
          </a:prstGeom>
        </p:spPr>
        <p:txBody>
          <a:bodyPr lIns="94700" tIns="26327" rIns="94700" bIns="26327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Answer1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5575" y="1852613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55575" y="31845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5575" y="45180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Answer1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55575" y="1249363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Answer2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5575" y="258127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Answer3.png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155575" y="391477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Answer4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155575" y="524668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4"/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Answer1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5575" y="1852613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55575" y="31845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55575" y="45180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F33D-E77E-40F4-AF07-9110B3194B5B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7A6AC-58D2-4555-ABA5-8BFB7CD22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B7093-46DB-45E6-A070-AB9ECB5842B4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58E6-C526-47D8-8E9C-3DF7528A1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A14A3-353A-4EB6-A85A-61716BCD717A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9403B-D93A-4692-8BD3-6B6A1B86D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E77BD-712E-4E4C-807D-73327A6C8CAA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5E77A-E9DD-4BF3-B3A7-3FF6069B9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CFE85-F4F5-4315-B222-9CDA5908D7B7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78635-41C8-45E1-9064-D4EB980F8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C455-335E-49EF-A75B-D229F1D6F93E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76CC9-EEC0-493C-B65B-35BA26424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46D5B-88D8-4E94-82B0-3D484C048F6D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C7FF-CEDF-4A5C-BD8B-15FF0E343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1E45-770A-4A4C-B8C4-D5AC511BC637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C5438-E4A5-44EB-BC31-818115479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54D06C-E9C3-4CAA-B500-3008F72DEF6F}" type="datetimeFigureOut">
              <a:rPr lang="ru-RU"/>
              <a:pPr>
                <a:defRPr/>
              </a:pPr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5FFED9-874E-4027-9DAD-C72D085FD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English and computing</a:t>
            </a:r>
            <a:br>
              <a:rPr lang="en-US" dirty="0">
                <a:solidFill>
                  <a:srgbClr val="C00000"/>
                </a:solidFill>
              </a:rPr>
            </a:br>
            <a:endParaRPr lang="ru-RU" dirty="0"/>
          </a:p>
        </p:txBody>
      </p:sp>
      <p:pic>
        <p:nvPicPr>
          <p:cNvPr id="1026" name="Picture 2" descr="C:\Users\user\AppData\Local\Microsoft\Windows\Temporary Internet Files\Content.IE5\QW88A3CX\MP900433053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62250" y="1438275"/>
            <a:ext cx="3790950" cy="4852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155575" y="115888"/>
            <a:ext cx="8832850" cy="760412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482" name="Текст 4"/>
          <p:cNvSpPr txBox="1">
            <a:spLocks/>
          </p:cNvSpPr>
          <p:nvPr/>
        </p:nvSpPr>
        <p:spPr bwMode="auto">
          <a:xfrm>
            <a:off x="1979613" y="765175"/>
            <a:ext cx="7008812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4800">
                <a:solidFill>
                  <a:srgbClr val="FF0000"/>
                </a:solidFill>
                <a:latin typeface="Calibri" pitchFamily="34" charset="0"/>
              </a:rPr>
              <a:t>Is a computer</a:t>
            </a:r>
            <a:br>
              <a:rPr lang="en-US" sz="480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4800">
                <a:solidFill>
                  <a:srgbClr val="FF0000"/>
                </a:solidFill>
                <a:latin typeface="Calibri" pitchFamily="34" charset="0"/>
              </a:rPr>
              <a:t> an electronic machine which can accept data and give the results</a:t>
            </a:r>
            <a:br>
              <a:rPr lang="en-US" sz="480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4800">
                <a:solidFill>
                  <a:srgbClr val="FF0000"/>
                </a:solidFill>
                <a:latin typeface="Calibri" pitchFamily="34" charset="0"/>
              </a:rPr>
              <a:t> of the processing in</a:t>
            </a:r>
            <a:br>
              <a:rPr lang="en-US" sz="480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4800">
                <a:solidFill>
                  <a:srgbClr val="FF0000"/>
                </a:solidFill>
                <a:latin typeface="Calibri" pitchFamily="34" charset="0"/>
              </a:rPr>
              <a:t> a format as information?</a:t>
            </a:r>
            <a:r>
              <a:rPr lang="ru-RU" sz="480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20483" name="Рисунок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3700" y="333375"/>
            <a:ext cx="12382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85738" y="220503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155575" y="115888"/>
            <a:ext cx="8832850" cy="760412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1506" name="Рисунок 6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5575" y="387350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Текст 4"/>
          <p:cNvSpPr txBox="1">
            <a:spLocks/>
          </p:cNvSpPr>
          <p:nvPr/>
        </p:nvSpPr>
        <p:spPr bwMode="auto">
          <a:xfrm>
            <a:off x="2124075" y="1268413"/>
            <a:ext cx="686435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4400">
                <a:solidFill>
                  <a:srgbClr val="FF0000"/>
                </a:solidFill>
                <a:latin typeface="Calibri" pitchFamily="34" charset="0"/>
              </a:rPr>
              <a:t>Are the output devices 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4400">
                <a:solidFill>
                  <a:srgbClr val="FF0000"/>
                </a:solidFill>
                <a:latin typeface="Calibri" pitchFamily="34" charset="0"/>
              </a:rPr>
              <a:t>the pieces of hardware which allow</a:t>
            </a:r>
            <a:r>
              <a:rPr lang="ru-RU" sz="44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Calibri" pitchFamily="34" charset="0"/>
              </a:rPr>
              <a:t>us to enter information into the computer?</a:t>
            </a:r>
            <a:endParaRPr lang="ru-RU" sz="44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1508" name="Рисунок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200" y="476250"/>
            <a:ext cx="1560513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155575" y="115888"/>
            <a:ext cx="8832850" cy="760412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2530" name="Рисунок 6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0825" y="371633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Текст 4"/>
          <p:cNvSpPr txBox="1">
            <a:spLocks/>
          </p:cNvSpPr>
          <p:nvPr/>
        </p:nvSpPr>
        <p:spPr bwMode="auto">
          <a:xfrm>
            <a:off x="2124075" y="1484313"/>
            <a:ext cx="661352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4400">
                <a:solidFill>
                  <a:srgbClr val="FF0000"/>
                </a:solidFill>
                <a:latin typeface="Calibri" pitchFamily="34" charset="0"/>
              </a:rPr>
              <a:t>Can you read and write</a:t>
            </a:r>
            <a:r>
              <a:rPr lang="ru-RU" sz="440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ru-RU" sz="440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4400">
                <a:solidFill>
                  <a:srgbClr val="FF0000"/>
                </a:solidFill>
                <a:latin typeface="Calibri" pitchFamily="34" charset="0"/>
              </a:rPr>
              <a:t> data into ROM?</a:t>
            </a:r>
            <a:endParaRPr lang="ru-RU" sz="44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2532" name="Рисунок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200" y="476250"/>
            <a:ext cx="1560513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Текст 25"/>
          <p:cNvSpPr>
            <a:spLocks noGrp="1"/>
          </p:cNvSpPr>
          <p:nvPr>
            <p:ph type="body" idx="10"/>
          </p:nvPr>
        </p:nvSpPr>
        <p:spPr>
          <a:xfrm>
            <a:off x="311150" y="692150"/>
            <a:ext cx="8832850" cy="1008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What does ROM mean? </a:t>
            </a:r>
            <a:endParaRPr lang="ru-RU" sz="4000" b="1" smtClean="0">
              <a:solidFill>
                <a:srgbClr val="FF0000"/>
              </a:solidFill>
            </a:endParaRPr>
          </a:p>
        </p:txBody>
      </p:sp>
      <p:sp>
        <p:nvSpPr>
          <p:cNvPr id="27" name="Содержимое 26"/>
          <p:cNvSpPr>
            <a:spLocks noGrp="1"/>
          </p:cNvSpPr>
          <p:nvPr>
            <p:ph sz="quarter" idx="11"/>
          </p:nvPr>
        </p:nvSpPr>
        <p:spPr>
          <a:xfrm>
            <a:off x="1258888" y="1557338"/>
            <a:ext cx="6842125" cy="15113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 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Read Only Memory 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12"/>
          </p:nvPr>
        </p:nvSpPr>
        <p:spPr>
          <a:xfrm>
            <a:off x="1331913" y="3068638"/>
            <a:ext cx="6192837" cy="1144587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  Read Only  Manuscripts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Содержимое 28"/>
          <p:cNvSpPr>
            <a:spLocks noGrp="1"/>
          </p:cNvSpPr>
          <p:nvPr>
            <p:ph sz="quarter" idx="13"/>
          </p:nvPr>
        </p:nvSpPr>
        <p:spPr>
          <a:xfrm>
            <a:off x="1403350" y="4365625"/>
            <a:ext cx="6337300" cy="118903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Read Only  Magazines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155575" y="115888"/>
            <a:ext cx="8832850" cy="760412"/>
          </a:xfrm>
          <a:prstGeom prst="rect">
            <a:avLst/>
          </a:prstGeom>
        </p:spPr>
        <p:txBody>
          <a:bodyPr anchor="ctr" anchorCtr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 4</a:t>
            </a:r>
          </a:p>
        </p:txBody>
      </p:sp>
      <p:pic>
        <p:nvPicPr>
          <p:cNvPr id="23558" name="Рисунок 8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5575" y="1852613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Текст 25"/>
          <p:cNvSpPr>
            <a:spLocks noGrp="1"/>
          </p:cNvSpPr>
          <p:nvPr>
            <p:ph type="body" idx="10"/>
          </p:nvPr>
        </p:nvSpPr>
        <p:spPr>
          <a:xfrm>
            <a:off x="0" y="549275"/>
            <a:ext cx="9144000" cy="10795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What is input device? </a:t>
            </a:r>
            <a:endParaRPr lang="ru-RU" sz="4000" b="1" smtClean="0">
              <a:solidFill>
                <a:srgbClr val="FF0000"/>
              </a:solidFill>
            </a:endParaRPr>
          </a:p>
        </p:txBody>
      </p:sp>
      <p:sp>
        <p:nvSpPr>
          <p:cNvPr id="27" name="Содержимое 26"/>
          <p:cNvSpPr>
            <a:spLocks noGrp="1"/>
          </p:cNvSpPr>
          <p:nvPr>
            <p:ph sz="quarter" idx="11"/>
          </p:nvPr>
        </p:nvSpPr>
        <p:spPr>
          <a:xfrm>
            <a:off x="1258888" y="1557338"/>
            <a:ext cx="7634287" cy="15113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  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It’s electronic or mechanical part you can see 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12"/>
          </p:nvPr>
        </p:nvSpPr>
        <p:spPr>
          <a:xfrm>
            <a:off x="1331913" y="3068638"/>
            <a:ext cx="6192837" cy="1144587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2400" i="1" dirty="0" smtClean="0"/>
              <a:t>   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It’s a disc drive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Содержимое 28"/>
          <p:cNvSpPr>
            <a:spLocks noGrp="1"/>
          </p:cNvSpPr>
          <p:nvPr>
            <p:ph sz="quarter" idx="13"/>
          </p:nvPr>
        </p:nvSpPr>
        <p:spPr>
          <a:xfrm>
            <a:off x="1403350" y="4365625"/>
            <a:ext cx="6337300" cy="118903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Data which go into the computer’s memory 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4581" name="Содержимое 2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5575" y="45180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Текст 4"/>
          <p:cNvSpPr txBox="1">
            <a:spLocks/>
          </p:cNvSpPr>
          <p:nvPr/>
        </p:nvSpPr>
        <p:spPr>
          <a:xfrm>
            <a:off x="155575" y="115888"/>
            <a:ext cx="8832850" cy="760412"/>
          </a:xfrm>
          <a:prstGeom prst="rect">
            <a:avLst/>
          </a:prstGeom>
        </p:spPr>
        <p:txBody>
          <a:bodyPr anchor="ctr" anchorCtr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5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Текст 25"/>
          <p:cNvSpPr>
            <a:spLocks noGrp="1"/>
          </p:cNvSpPr>
          <p:nvPr>
            <p:ph type="body" idx="10"/>
          </p:nvPr>
        </p:nvSpPr>
        <p:spPr>
          <a:xfrm>
            <a:off x="311150" y="476250"/>
            <a:ext cx="8832850" cy="1512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What is the Output device? </a:t>
            </a:r>
            <a:endParaRPr lang="ru-RU" sz="4000" b="1" smtClean="0">
              <a:solidFill>
                <a:srgbClr val="FF0000"/>
              </a:solidFill>
            </a:endParaRPr>
          </a:p>
        </p:txBody>
      </p:sp>
      <p:sp>
        <p:nvSpPr>
          <p:cNvPr id="27" name="Содержимое 26"/>
          <p:cNvSpPr>
            <a:spLocks noGrp="1"/>
          </p:cNvSpPr>
          <p:nvPr>
            <p:ph sz="quarter" idx="11"/>
          </p:nvPr>
        </p:nvSpPr>
        <p:spPr>
          <a:xfrm>
            <a:off x="1619250" y="1700213"/>
            <a:ext cx="6153150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It’s a type of computer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12"/>
          </p:nvPr>
        </p:nvSpPr>
        <p:spPr>
          <a:xfrm>
            <a:off x="1331913" y="3068638"/>
            <a:ext cx="6624637" cy="1144587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   It’s a USB connector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Содержимое 28"/>
          <p:cNvSpPr>
            <a:spLocks noGrp="1"/>
          </p:cNvSpPr>
          <p:nvPr>
            <p:ph sz="quarter" idx="13"/>
          </p:nvPr>
        </p:nvSpPr>
        <p:spPr>
          <a:xfrm>
            <a:off x="1403350" y="4365625"/>
            <a:ext cx="6121400" cy="118903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Results produced by a computer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5605" name="Содержимое 2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5575" y="45180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Текст 4"/>
          <p:cNvSpPr txBox="1">
            <a:spLocks/>
          </p:cNvSpPr>
          <p:nvPr/>
        </p:nvSpPr>
        <p:spPr>
          <a:xfrm>
            <a:off x="0" y="0"/>
            <a:ext cx="8832850" cy="758825"/>
          </a:xfrm>
          <a:prstGeom prst="rect">
            <a:avLst/>
          </a:prstGeom>
        </p:spPr>
        <p:txBody>
          <a:bodyPr anchor="ctr" anchorCtr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Текст 10"/>
          <p:cNvSpPr>
            <a:spLocks noGrp="1"/>
          </p:cNvSpPr>
          <p:nvPr>
            <p:ph type="body" idx="10"/>
          </p:nvPr>
        </p:nvSpPr>
        <p:spPr>
          <a:xfrm>
            <a:off x="311150" y="692150"/>
            <a:ext cx="8832850" cy="76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3600" b="1" smtClean="0">
                <a:solidFill>
                  <a:srgbClr val="FF0000"/>
                </a:solidFill>
              </a:rPr>
              <a:t>What is the ‘Brain’ of the computer?</a:t>
            </a:r>
            <a:endParaRPr lang="ru-RU" sz="3600" b="1" smtClean="0">
              <a:solidFill>
                <a:srgbClr val="FF0000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12"/>
          </p:nvPr>
        </p:nvSpPr>
        <p:spPr>
          <a:xfrm>
            <a:off x="1371600" y="2401888"/>
            <a:ext cx="7388225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It’s the central processing unit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13"/>
          </p:nvPr>
        </p:nvSpPr>
        <p:spPr>
          <a:xfrm>
            <a:off x="1371600" y="3735388"/>
            <a:ext cx="7388225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It’s the software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4"/>
          </p:nvPr>
        </p:nvSpPr>
        <p:spPr>
          <a:xfrm>
            <a:off x="1371600" y="5067300"/>
            <a:ext cx="7388225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It’s hard disk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1"/>
          </p:nvPr>
        </p:nvSpPr>
        <p:spPr>
          <a:xfrm>
            <a:off x="1258888" y="1196975"/>
            <a:ext cx="7389812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It’s the main memory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6630" name="Рисунок 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5575" y="258127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Текст 4"/>
          <p:cNvSpPr txBox="1">
            <a:spLocks/>
          </p:cNvSpPr>
          <p:nvPr/>
        </p:nvSpPr>
        <p:spPr>
          <a:xfrm>
            <a:off x="311150" y="0"/>
            <a:ext cx="8832850" cy="758825"/>
          </a:xfrm>
          <a:prstGeom prst="rect">
            <a:avLst/>
          </a:prstGeom>
        </p:spPr>
        <p:txBody>
          <a:bodyPr anchor="ctr" anchorCtr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7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Текст 10"/>
          <p:cNvSpPr>
            <a:spLocks noGrp="1"/>
          </p:cNvSpPr>
          <p:nvPr>
            <p:ph type="body" idx="10"/>
          </p:nvPr>
        </p:nvSpPr>
        <p:spPr>
          <a:xfrm>
            <a:off x="155575" y="115888"/>
            <a:ext cx="8832850" cy="7604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4000" b="1" smtClean="0">
                <a:solidFill>
                  <a:srgbClr val="FF0000"/>
                </a:solidFill>
              </a:rPr>
              <a:t>What is contained in RAM?</a:t>
            </a:r>
            <a:endParaRPr lang="ru-RU" sz="4000" b="1" smtClean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1"/>
          </p:nvPr>
        </p:nvSpPr>
        <p:spPr>
          <a:xfrm>
            <a:off x="1371600" y="1673225"/>
            <a:ext cx="7388225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Information about the weather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13"/>
          </p:nvPr>
        </p:nvSpPr>
        <p:spPr>
          <a:xfrm>
            <a:off x="1371600" y="4338638"/>
            <a:ext cx="7388225" cy="12160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Programs, data, an operating system, pictures….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4294967295"/>
          </p:nvPr>
        </p:nvSpPr>
        <p:spPr>
          <a:xfrm>
            <a:off x="1331913" y="3284538"/>
            <a:ext cx="7388225" cy="7921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Marks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311150" y="620713"/>
            <a:ext cx="8832850" cy="758825"/>
          </a:xfrm>
          <a:prstGeom prst="rect">
            <a:avLst/>
          </a:prstGeom>
        </p:spPr>
        <p:txBody>
          <a:bodyPr anchor="ctr" anchorCtr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8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7654" name="Рисунок 15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5575" y="45180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3"/>
  <p:tag name="CHOICESCOUNT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3"/>
  <p:tag name="CHOICESCOUNT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3"/>
  <p:tag name="CHOICESCOUNT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159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Calibri</vt:lpstr>
      <vt:lpstr>Arial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 English and computing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nastya.cherepneva</cp:lastModifiedBy>
  <cp:revision>39</cp:revision>
  <dcterms:created xsi:type="dcterms:W3CDTF">2012-11-20T10:27:39Z</dcterms:created>
  <dcterms:modified xsi:type="dcterms:W3CDTF">2013-07-10T11:35:35Z</dcterms:modified>
</cp:coreProperties>
</file>