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7" r:id="rId6"/>
    <p:sldId id="266" r:id="rId7"/>
    <p:sldId id="268" r:id="rId8"/>
    <p:sldId id="269" r:id="rId9"/>
    <p:sldId id="270" r:id="rId10"/>
    <p:sldId id="271" r:id="rId11"/>
    <p:sldId id="274" r:id="rId12"/>
    <p:sldId id="275" r:id="rId13"/>
    <p:sldId id="273" r:id="rId14"/>
    <p:sldId id="272" r:id="rId15"/>
    <p:sldId id="276" r:id="rId16"/>
    <p:sldId id="280" r:id="rId17"/>
    <p:sldId id="281" r:id="rId18"/>
    <p:sldId id="282" r:id="rId19"/>
    <p:sldId id="283" r:id="rId20"/>
    <p:sldId id="277" r:id="rId21"/>
    <p:sldId id="279" r:id="rId22"/>
    <p:sldId id="284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F368-F311-4DD7-816D-455C20FB0C79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862DC-9F8F-40BB-8390-A8C2C09DB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111E-E27C-4E7B-9620-ADEEEA32875E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B4AC-22CA-4572-8D03-7063CC851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1098-1A0C-422F-B90E-B0D849BB17D0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D9C3-75A6-40B3-B17E-91F455E70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27EF-B062-4EE1-86F1-AD5098C9379E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14B7-6E6C-4EF0-BCF9-7B9C1A877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BDB4-5EC4-4515-9BCB-463DCBD0C98F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E5A6-3CA7-4502-A545-3DBE3B3DF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4E3C-B23B-4296-86A3-564466FD21EB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5823-4089-4218-8EAA-BA3F170A2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B119-8446-4405-BE99-3E9E11A1A68E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F2C9-45B8-4F52-9DDD-0F05F511F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D2DD-5CBB-497F-8903-B10B50D64690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442C-A865-4F33-B010-9896D7DD1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CB06-D84B-47D1-82F7-5360BEFF0979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82CA-5544-4D68-8DC3-A3C47AD6D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FF6E-0453-4C1B-9758-0975EFB15194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3563-05AA-4AAD-A1BE-FBFF20BD8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B831-E804-4C29-A59E-ED0547D33619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93FE9-D634-4939-BC73-5493F8489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2A16-C1BD-4678-B313-BA356E8B2E66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4BB0-8FF2-4D47-9221-1AB0634AF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0EF5-BE73-4AC8-A90A-019870CB8293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4224-C13B-4AD3-B2A0-2AB14ECA8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35E7-332B-46BA-9F1D-CC19E10A74D0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339C-0DA9-4028-B6D4-E19CF60B6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7613-49EA-44F2-AB5E-73B225714D9B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2A58-231B-4E85-B4F9-78A5C6D5C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1DBE-E778-4F74-AC39-62C4336D356F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6CFC-ED06-4460-A8FA-3371682C5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E07F-0A56-4DF6-A293-60545A00F4D2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A534-3D76-4872-9E19-A4C1ED188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6BCB800-6909-427C-AFF1-BB62B6AB5855}" type="datetimeFigureOut">
              <a:rPr lang="ru-RU"/>
              <a:pPr>
                <a:defRPr/>
              </a:pPr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9D9D2C2-A823-45E1-9AEB-BB5887976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80" r:id="rId12"/>
    <p:sldLayoutId id="2147483668" r:id="rId13"/>
    <p:sldLayoutId id="2147483681" r:id="rId14"/>
    <p:sldLayoutId id="2147483667" r:id="rId15"/>
    <p:sldLayoutId id="2147483666" r:id="rId16"/>
    <p:sldLayoutId id="2147483665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G:\Презентации\анимашки\Ещё больше анимашек\анимашки1\27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G:\Презентации\анимашки\Ещё больше анимашек\анимашки1\15l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0"/>
            <a:ext cx="91074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488950"/>
            <a:ext cx="9699625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65125"/>
            <a:ext cx="5648325" cy="4840288"/>
          </a:xfrm>
        </p:spPr>
      </p:pic>
      <p:pic>
        <p:nvPicPr>
          <p:cNvPr id="2969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19875" y="2667000"/>
            <a:ext cx="487045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pic>
        <p:nvPicPr>
          <p:cNvPr id="3072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" y="501650"/>
            <a:ext cx="6194425" cy="5899150"/>
          </a:xfrm>
        </p:spPr>
      </p:pic>
      <p:pic>
        <p:nvPicPr>
          <p:cNvPr id="3072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65838" y="501650"/>
            <a:ext cx="5287962" cy="589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484313" y="257175"/>
            <a:ext cx="10018712" cy="1520825"/>
          </a:xfrm>
        </p:spPr>
        <p:txBody>
          <a:bodyPr/>
          <a:lstStyle/>
          <a:p>
            <a:r>
              <a:rPr lang="ru-RU" sz="54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1908 год – первое участие России в Олимпийских играх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Достижения  - </a:t>
            </a:r>
          </a:p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1 золотая медаль</a:t>
            </a:r>
          </a:p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2 серебряные медали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889000" y="180975"/>
            <a:ext cx="5486400" cy="1814513"/>
          </a:xfrm>
        </p:spPr>
        <p:txBody>
          <a:bodyPr/>
          <a:lstStyle/>
          <a:p>
            <a:r>
              <a:rPr lang="ru-RU" sz="48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Николай Панин-Коломенкин</a:t>
            </a:r>
          </a:p>
        </p:txBody>
      </p:sp>
      <p:pic>
        <p:nvPicPr>
          <p:cNvPr id="3277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00775" y="685800"/>
            <a:ext cx="4364038" cy="5105400"/>
          </a:xfrm>
        </p:spPr>
      </p:pic>
      <p:sp>
        <p:nvSpPr>
          <p:cNvPr id="32771" name="Текст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650" cy="18288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Олимпийских играх в Лондоне завоевал 1 золотую медаль в истории российского олимпийского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385763"/>
            <a:ext cx="1147445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2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pic>
        <p:nvPicPr>
          <p:cNvPr id="34818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988" y="365125"/>
            <a:ext cx="5789612" cy="6176963"/>
          </a:xfrm>
        </p:spPr>
      </p:pic>
      <p:pic>
        <p:nvPicPr>
          <p:cNvPr id="34819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65888" y="657225"/>
            <a:ext cx="5370512" cy="5519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pic>
        <p:nvPicPr>
          <p:cNvPr id="3584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675" y="541338"/>
            <a:ext cx="5826125" cy="5310187"/>
          </a:xfrm>
        </p:spPr>
      </p:pic>
      <p:pic>
        <p:nvPicPr>
          <p:cNvPr id="3584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64325" y="708025"/>
            <a:ext cx="5003800" cy="5468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pic>
        <p:nvPicPr>
          <p:cNvPr id="3686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875" y="365125"/>
            <a:ext cx="5902325" cy="6010275"/>
          </a:xfrm>
        </p:spPr>
      </p:pic>
      <p:pic>
        <p:nvPicPr>
          <p:cNvPr id="36867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03988" y="365125"/>
            <a:ext cx="5086350" cy="585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913" y="254000"/>
            <a:ext cx="9274175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309688" y="0"/>
            <a:ext cx="2643187" cy="928688"/>
          </a:xfrm>
        </p:spPr>
        <p:txBody>
          <a:bodyPr/>
          <a:lstStyle/>
          <a:p>
            <a:r>
              <a:rPr lang="ru-RU" smtClean="0">
                <a:ln>
                  <a:noFill/>
                </a:ln>
              </a:rPr>
              <a:t>Греция</a:t>
            </a:r>
          </a:p>
        </p:txBody>
      </p:sp>
      <p:pic>
        <p:nvPicPr>
          <p:cNvPr id="20482" name="Picture 2" descr="C:\Documents and Settings\Admin\Рабочий стол\рабочий стол29 января 2010\картинки с рабочего стола\1256415968_big.jpe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881438" y="0"/>
            <a:ext cx="6786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4492625"/>
            <a:ext cx="5334000" cy="944563"/>
          </a:xfrm>
          <a:prstGeom prst="rect">
            <a:avLst/>
          </a:prstGeom>
          <a:noFill/>
        </p:spPr>
      </p:pic>
      <p:pic>
        <p:nvPicPr>
          <p:cNvPr id="2050" name="Picture 2" descr="G:\Презентации\анимашки\Ещё больше анимашек\анимашки март\fire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75" y="3286125"/>
            <a:ext cx="8572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Презентации\анимашки\анимашки1\37r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625" y="785813"/>
            <a:ext cx="1428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35243 0.417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992188" y="2395538"/>
            <a:ext cx="10361612" cy="4108450"/>
          </a:xfrm>
        </p:spPr>
        <p:txBody>
          <a:bodyPr/>
          <a:lstStyle/>
          <a:p>
            <a:r>
              <a:rPr lang="ru-RU" sz="7200" smtClean="0">
                <a:ln>
                  <a:noFill/>
                </a:ln>
              </a:rPr>
              <a:t>Олимпийское движение: от Древней Греции         </a:t>
            </a:r>
            <a:br>
              <a:rPr lang="ru-RU" sz="7200" smtClean="0">
                <a:ln>
                  <a:noFill/>
                </a:ln>
              </a:rPr>
            </a:br>
            <a:r>
              <a:rPr lang="ru-RU" sz="7200" smtClean="0">
                <a:ln>
                  <a:noFill/>
                </a:ln>
              </a:rPr>
              <a:t>к современному Сочи</a:t>
            </a:r>
          </a:p>
        </p:txBody>
      </p:sp>
      <p:pic>
        <p:nvPicPr>
          <p:cNvPr id="3891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8" y="365125"/>
            <a:ext cx="4572000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0" descr="G:\Презентации\анимашки\Ещё больше анимашек\анимашки1\27r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38" y="500063"/>
            <a:ext cx="4357687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309938" y="2786063"/>
            <a:ext cx="5643562" cy="26431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Равнобедренный треугольник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5413" y="3486150"/>
            <a:ext cx="1708150" cy="6211888"/>
          </a:xfrm>
          <a:prstGeom prst="rect">
            <a:avLst/>
          </a:prstGeom>
          <a:noFill/>
        </p:spPr>
      </p:pic>
      <p:pic>
        <p:nvPicPr>
          <p:cNvPr id="19" name="Блок-схема: процесс 1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25" y="2560638"/>
            <a:ext cx="3133725" cy="2066925"/>
          </a:xfrm>
          <a:prstGeom prst="rect">
            <a:avLst/>
          </a:prstGeom>
          <a:noFill/>
        </p:spPr>
      </p:pic>
      <p:pic>
        <p:nvPicPr>
          <p:cNvPr id="39941" name="Picture 3" descr="G:\Презентации\анимашки\AN8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809750" y="3714750"/>
            <a:ext cx="2306638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1313" y="50006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7125" y="285750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24938" y="42862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1075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1813" y="4500563"/>
            <a:ext cx="795337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96438" y="2500313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4063" y="2143125"/>
            <a:ext cx="6524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53500" y="35718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4813" y="1500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1938" y="557212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2" descr="G:\Презентации\анимашки\Ещё больше анимашек\анимашки1\7b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8625" y="5214938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206375"/>
            <a:ext cx="11526838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2614613" cy="1143000"/>
          </a:xfrm>
        </p:spPr>
        <p:txBody>
          <a:bodyPr/>
          <a:lstStyle/>
          <a:p>
            <a:endParaRPr lang="ru-RU" smtClean="0">
              <a:ln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21506" name="Содержимое 3" descr="C:\Documents and Settings\Учитель\Рабочий стол\56.jpg"/>
          <p:cNvPicPr>
            <a:picLocks noGrp="1"/>
          </p:cNvPicPr>
          <p:nvPr>
            <p:ph idx="1"/>
          </p:nvPr>
        </p:nvPicPr>
        <p:blipFill>
          <a:blip r:embed="rId2"/>
          <a:srcRect l="48212" t="35442" r="3220" b="11813"/>
          <a:stretch>
            <a:fillRect/>
          </a:stretch>
        </p:blipFill>
        <p:spPr>
          <a:xfrm>
            <a:off x="3309938" y="2201863"/>
            <a:ext cx="3489325" cy="2481262"/>
          </a:xfrm>
        </p:spPr>
      </p:pic>
      <p:pic>
        <p:nvPicPr>
          <p:cNvPr id="21507" name="Picture 3" descr="C:\Documents and Settings\Admin\Рабочий стол\Интернет 05.01.2010\asterixandobelix3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4071938"/>
            <a:ext cx="5943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C:\Documents and Settings\Admin\Рабочий стол\Интернет 05.01.2010\4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214313"/>
            <a:ext cx="35496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Documents and Settings\Admin\Рабочий стол\Интернет 05.01.2010\chariots-the-first-olympics-04.h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9700" y="285750"/>
            <a:ext cx="39639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G:\Презентации\анимашки\AN8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4063" y="4500563"/>
            <a:ext cx="11398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ru-RU" sz="4800" smtClean="0"/>
              <a:t>776 год до нашей эры – 394 год нашей эры – Олимпийские игры  Древней Греции</a:t>
            </a:r>
          </a:p>
          <a:p>
            <a:endParaRPr lang="ru-RU" sz="4800" smtClean="0"/>
          </a:p>
          <a:p>
            <a:r>
              <a:rPr lang="ru-RU" sz="4800" smtClean="0"/>
              <a:t>Всего было проведено – 293 олимпиады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803775" y="-6350"/>
            <a:ext cx="2554288" cy="1158875"/>
          </a:xfrm>
        </p:spPr>
      </p:pic>
      <p:pic>
        <p:nvPicPr>
          <p:cNvPr id="23554" name="Picture 2" descr="C:\Documents and Settings\Admin\Рабочий стол\рабочий стол29 января 2010\картинки с рабочего стола\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09875" y="1214438"/>
            <a:ext cx="6600825" cy="4714875"/>
          </a:xfrm>
        </p:spPr>
      </p:pic>
      <p:pic>
        <p:nvPicPr>
          <p:cNvPr id="23555" name="Picture 2" descr="G:\Презентации\анимашки\AN80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813" y="4357688"/>
            <a:ext cx="1063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n>
                <a:noFill/>
              </a:ln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6375"/>
            <a:ext cx="10515600" cy="652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2614613" cy="1143000"/>
          </a:xfrm>
        </p:spPr>
        <p:txBody>
          <a:bodyPr/>
          <a:lstStyle/>
          <a:p>
            <a:r>
              <a:rPr lang="ru-RU" smtClean="0">
                <a:ln>
                  <a:noFill/>
                </a:ln>
                <a:solidFill>
                  <a:srgbClr val="FFFF00"/>
                </a:solidFill>
              </a:rPr>
              <a:t>4 день</a:t>
            </a:r>
          </a:p>
        </p:txBody>
      </p:sp>
      <p:pic>
        <p:nvPicPr>
          <p:cNvPr id="25602" name="Содержимое 3" descr="C:\Documents and Settings\Учитель\Рабочий стол\56.jpg"/>
          <p:cNvPicPr>
            <a:picLocks noGrp="1"/>
          </p:cNvPicPr>
          <p:nvPr>
            <p:ph idx="1"/>
          </p:nvPr>
        </p:nvPicPr>
        <p:blipFill>
          <a:blip r:embed="rId2"/>
          <a:srcRect l="48212" t="35442" r="3220" b="11813"/>
          <a:stretch>
            <a:fillRect/>
          </a:stretch>
        </p:blipFill>
        <p:spPr>
          <a:xfrm>
            <a:off x="3309938" y="2714625"/>
            <a:ext cx="3489325" cy="1968500"/>
          </a:xfrm>
        </p:spPr>
      </p:pic>
      <p:pic>
        <p:nvPicPr>
          <p:cNvPr id="25603" name="Picture 3" descr="C:\Documents and Settings\Admin\Рабочий стол\Интернет 05.01.2010\asterixandobelix3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4071938"/>
            <a:ext cx="5943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C:\Documents and Settings\Admin\Рабочий стол\Интернет 05.01.2010\4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313" y="1143000"/>
            <a:ext cx="35496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Documents and Settings\Admin\Рабочий стол\Интернет 05.01.2010\chariots-the-first-olympics-04.h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9700" y="285750"/>
            <a:ext cx="39639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G:\Презентации\анимашки\AN8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4063" y="4500563"/>
            <a:ext cx="11398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Презентации\анимашки\Ещё больше анимашек\анимашки1\6m3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4313"/>
            <a:ext cx="2857500" cy="3333750"/>
          </a:xfrm>
        </p:spPr>
      </p:pic>
      <p:pic>
        <p:nvPicPr>
          <p:cNvPr id="5" name="Picture 2" descr="C:\Documents and Settings\Admin\Рабочий стол\Интернет 05.01.2010\Greek_vase_with_different_sports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163" y="3730625"/>
            <a:ext cx="9386887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7"/>
          <p:cNvSpPr>
            <a:spLocks noGrp="1"/>
          </p:cNvSpPr>
          <p:nvPr>
            <p:ph type="title"/>
          </p:nvPr>
        </p:nvSpPr>
        <p:spPr>
          <a:xfrm>
            <a:off x="309563" y="760413"/>
            <a:ext cx="4906962" cy="1957387"/>
          </a:xfrm>
        </p:spPr>
        <p:txBody>
          <a:bodyPr/>
          <a:lstStyle/>
          <a:p>
            <a:r>
              <a:rPr lang="ru-RU" smtClean="0">
                <a:ln>
                  <a:noFill/>
                </a:ln>
              </a:rPr>
              <a:t>Пьер де Кубертен </a:t>
            </a:r>
            <a:br>
              <a:rPr lang="ru-RU" smtClean="0">
                <a:ln>
                  <a:noFill/>
                </a:ln>
              </a:rPr>
            </a:br>
            <a:r>
              <a:rPr lang="ru-RU" smtClean="0">
                <a:ln>
                  <a:noFill/>
                </a:ln>
              </a:rPr>
              <a:t/>
            </a:r>
            <a:br>
              <a:rPr lang="ru-RU" smtClean="0">
                <a:ln>
                  <a:noFill/>
                </a:ln>
              </a:rPr>
            </a:br>
            <a:r>
              <a:rPr lang="ru-RU" smtClean="0">
                <a:ln>
                  <a:noFill/>
                </a:ln>
              </a:rPr>
              <a:t>1896 г. – </a:t>
            </a:r>
            <a:r>
              <a:rPr lang="en-US" smtClean="0">
                <a:ln>
                  <a:noFill/>
                </a:ln>
              </a:rPr>
              <a:t>I</a:t>
            </a:r>
            <a:r>
              <a:rPr lang="ru-RU" smtClean="0">
                <a:ln>
                  <a:noFill/>
                </a:ln>
              </a:rPr>
              <a:t> Олимпиада</a:t>
            </a:r>
          </a:p>
        </p:txBody>
      </p:sp>
      <p:pic>
        <p:nvPicPr>
          <p:cNvPr id="2765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27688" y="541338"/>
            <a:ext cx="6234112" cy="5726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117</TotalTime>
  <Words>68</Words>
  <Application>Microsoft Office PowerPoint</Application>
  <PresentationFormat>Custom</PresentationFormat>
  <Paragraphs>13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Corbel</vt:lpstr>
      <vt:lpstr>Arial</vt:lpstr>
      <vt:lpstr>Calibri</vt:lpstr>
      <vt:lpstr>Times New Roman</vt:lpstr>
      <vt:lpstr>Параллакс</vt:lpstr>
      <vt:lpstr>Параллакс</vt:lpstr>
      <vt:lpstr>Параллакс</vt:lpstr>
      <vt:lpstr>Параллакс</vt:lpstr>
      <vt:lpstr>Параллакс</vt:lpstr>
      <vt:lpstr>Слайд 1</vt:lpstr>
      <vt:lpstr>Греция</vt:lpstr>
      <vt:lpstr>Слайд 3</vt:lpstr>
      <vt:lpstr>Слайд 4</vt:lpstr>
      <vt:lpstr>Слайд 5</vt:lpstr>
      <vt:lpstr>Слайд 6</vt:lpstr>
      <vt:lpstr>4 день</vt:lpstr>
      <vt:lpstr>Слайд 8</vt:lpstr>
      <vt:lpstr>Пьер де Кубертен   1896 г. – I Олимпиада</vt:lpstr>
      <vt:lpstr>Слайд 10</vt:lpstr>
      <vt:lpstr>Слайд 11</vt:lpstr>
      <vt:lpstr>Слайд 12</vt:lpstr>
      <vt:lpstr>1908 год – первое участие России в Олимпийских играх</vt:lpstr>
      <vt:lpstr>Николай Панин-Коломенкин</vt:lpstr>
      <vt:lpstr>Слайд 15</vt:lpstr>
      <vt:lpstr>Слайд 16</vt:lpstr>
      <vt:lpstr>Слайд 17</vt:lpstr>
      <vt:lpstr>Слайд 18</vt:lpstr>
      <vt:lpstr>Слайд 19</vt:lpstr>
      <vt:lpstr>Олимпийское движение: от Древней Греции          к современному Сочи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nastya.cherepneva</cp:lastModifiedBy>
  <cp:revision>13</cp:revision>
  <dcterms:created xsi:type="dcterms:W3CDTF">2013-01-20T11:41:52Z</dcterms:created>
  <dcterms:modified xsi:type="dcterms:W3CDTF">2013-08-01T10:08:40Z</dcterms:modified>
</cp:coreProperties>
</file>