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96FB-BE2B-4D73-8979-E685A4D8E168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8AF9-D21A-4B08-9053-7EC03BA7C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5857916" cy="1470025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Математическая международная олимпиада по математике: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5715040" cy="142398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«Кенгуру»  - 2010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428604"/>
            <a:ext cx="314325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72362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«Кенгуру» -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3983047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9; 11 классов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января 2011года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ля 3 – 10 классов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марта 2011 года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714480" cy="21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4000504"/>
            <a:ext cx="271461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71942"/>
            <a:ext cx="47149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438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Поздравляем участников  </a:t>
            </a: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«Кенгуру» - 2010</a:t>
            </a:r>
            <a:endParaRPr lang="ru-RU" sz="5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35743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428868"/>
            <a:ext cx="3643338" cy="36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5" descr="0_72b9_30e50d0c_XL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14313"/>
            <a:ext cx="43148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7" descr="0_72b9_30e50d0c_XS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571625"/>
            <a:ext cx="19145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4000504"/>
            <a:ext cx="6572296" cy="2643206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Победа</a:t>
            </a:r>
            <a:r>
              <a:rPr lang="ru-RU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285750" y="5929313"/>
            <a:ext cx="642938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142852"/>
            <a:ext cx="22145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45825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857364"/>
            <a:ext cx="44291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643702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России конкурс появился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1994 году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384017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1994 – 300 участников,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1995 – 8 000 участников,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1996  -  58 000 участников,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1998 – 106 000 участников,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2002 – 460 000 участников,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2009 – 1 500 000 участников,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2010 – 1 600 000 участников.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500306"/>
            <a:ext cx="29289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71634" cy="13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конкурсу «Кенгуру» установлен в г. Санкт-Петербурге, гимназия № 479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314327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785926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начале 80-х годов ХХ столетия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496"/>
            <a:ext cx="6786610" cy="3268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Автралийский математик и педагог  Питер Холлоран                 (1931 – 1994г.г.)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2185670" cy="218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Кенгуру и дети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857364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857364"/>
            <a:ext cx="31432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857356" cy="164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1996 году 42 страны объединились.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7356" y="1643050"/>
            <a:ext cx="54466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57430"/>
            <a:ext cx="30003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Председатель ассоциации «Кенгуру без границ»  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профессор Андре Деледик из Франции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285992"/>
            <a:ext cx="70009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37615" cy="124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Девиз «Кенгуру»: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«Математика для всех»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4310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500306"/>
            <a:ext cx="70009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158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Математическая международная олимпиада по математике:</vt:lpstr>
      <vt:lpstr>Слайд 2</vt:lpstr>
      <vt:lpstr>В России конкурс появился в 1994 году</vt:lpstr>
      <vt:lpstr>Памятник конкурсу «Кенгуру» установлен в г. Санкт-Петербурге, гимназия № 479</vt:lpstr>
      <vt:lpstr>В начале 80-х годов ХХ столетия</vt:lpstr>
      <vt:lpstr>Кенгуру и дети</vt:lpstr>
      <vt:lpstr>В 1996 году 42 страны объединились.</vt:lpstr>
      <vt:lpstr>Председатель ассоциации «Кенгуру без границ»  - профессор Андре Деледик из Франции</vt:lpstr>
      <vt:lpstr>Девиз «Кенгуру»:  «Математика для всех»</vt:lpstr>
      <vt:lpstr>Конкурс «Кенгуру» - 2011</vt:lpstr>
      <vt:lpstr> Поздравляем участников  «Кенгуру» - 2010</vt:lpstr>
      <vt:lpstr>Слайд 12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международная олимпиада по математике:</dc:title>
  <dc:creator>BLACKEDITION</dc:creator>
  <cp:lastModifiedBy>Roman</cp:lastModifiedBy>
  <cp:revision>51</cp:revision>
  <dcterms:created xsi:type="dcterms:W3CDTF">2009-09-20T12:17:28Z</dcterms:created>
  <dcterms:modified xsi:type="dcterms:W3CDTF">2013-07-18T18:56:34Z</dcterms:modified>
</cp:coreProperties>
</file>