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422C16"/>
    <a:srgbClr val="0C788E"/>
    <a:srgbClr val="006666"/>
    <a:srgbClr val="008080"/>
    <a:srgbClr val="800000"/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2123728" y="332657"/>
            <a:ext cx="6624736" cy="936103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  <a:endParaRPr lang="es-E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23728" y="1412776"/>
            <a:ext cx="6696744" cy="3888432"/>
          </a:xfrm>
        </p:spPr>
        <p:txBody>
          <a:bodyPr/>
          <a:lstStyle/>
          <a:p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Координация усилий семьи и школы в формировании  профессионального будущего выпускников.</a:t>
            </a: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endParaRPr lang="ru-RU" sz="1400" b="1" i="1" dirty="0" smtClean="0">
              <a:solidFill>
                <a:srgbClr val="0070C0"/>
              </a:solidFill>
            </a:endParaRPr>
          </a:p>
          <a:p>
            <a:endParaRPr lang="ru-RU" sz="1400" b="1" i="1" dirty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Сандакова С.В., классный руководитель 11 «А» класса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МБОУ «Тюхтетская средняя общеобразовательная школа №1»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827584" y="1988840"/>
            <a:ext cx="74948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dirty="0" smtClean="0">
              <a:solidFill>
                <a:srgbClr val="336699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208823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Светлана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267744" cy="210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404664"/>
            <a:ext cx="5380484" cy="57579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для поступления в ВУЗ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9" y="1222032"/>
            <a:ext cx="5832648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1.Выбрать профессию.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2.Проанализировать, какие личные качества и черты характера необходимы человеку для того, чтобы быть успешным в этом деле?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3.Определить приоритеты в учебных предметах, направить силы на эти основные предметы.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4.Выяснить, в каких ВУЗах можно получить такую специальность?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5.Выяснить, каковы условия поступления  в данные ВУЗы?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8194" name="Picture 2" descr="C:\Users\Светлана\Desktop\Новая папка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24"/>
            <a:ext cx="3203848" cy="240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117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404664"/>
            <a:ext cx="5380484" cy="57579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для поступления в ВУЗ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9" y="1222032"/>
            <a:ext cx="5832648" cy="4536504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6.Начать заниматься на соответствующих курсах(в том числе и на дистанционных),либо с репетитором, регулярно посещать спецкурсы по выбранному профилю.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7.Выбрать конкретный ВУЗ для поступления.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8.Собрать информацию об особенностях  обучения в данном ВУЗе.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9. Успешно сдать ЕГЭ и получить возможно высокие баллы по выбранным предметам для поступления в ВУЗ.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8194" name="Picture 2" descr="C:\Users\Светлана\Desktop\Новая папка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24"/>
            <a:ext cx="3203848" cy="2403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28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04664"/>
            <a:ext cx="6624736" cy="503783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бланк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268760"/>
            <a:ext cx="6624736" cy="4464497"/>
          </a:xfrm>
        </p:spPr>
        <p:txBody>
          <a:bodyPr/>
          <a:lstStyle/>
          <a:p>
            <a:pPr>
              <a:buAutoNum type="arabicPeriod"/>
            </a:pPr>
            <a:r>
              <a:rPr lang="ru-RU" sz="1600" b="1" i="1" dirty="0" smtClean="0">
                <a:solidFill>
                  <a:srgbClr val="0070C0"/>
                </a:solidFill>
              </a:rPr>
              <a:t>Я выбираю профессию (написать, какую)_____________</a:t>
            </a: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70C0"/>
                </a:solidFill>
              </a:rPr>
              <a:t>Мои индивидуальные особенности идеально соответствуют требованиям профессии или мне предстоит поработать над собой, чтобы привести в соответствие  мои индивидуальные особенности с требованиями профессии (ненужное зачеркнуть).</a:t>
            </a: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70C0"/>
                </a:solidFill>
              </a:rPr>
              <a:t>Я поступаю в ВУЗ (написать название ВУЗа)__________</a:t>
            </a: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70C0"/>
                </a:solidFill>
              </a:rPr>
              <a:t>Эту профессию я могу получить в таких ВУЗах, как (перечислить)____________________________________</a:t>
            </a:r>
          </a:p>
          <a:p>
            <a:pPr>
              <a:buAutoNum type="arabicPeriod"/>
            </a:pPr>
            <a:r>
              <a:rPr lang="ru-RU" sz="1600" b="1" i="1" dirty="0" smtClean="0">
                <a:solidFill>
                  <a:srgbClr val="0070C0"/>
                </a:solidFill>
              </a:rPr>
              <a:t>Для того, чтобы поступить  в выбранный мною ВУЗ, мне нужно предпринять следующие шаги: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а</a:t>
            </a:r>
            <a:r>
              <a:rPr lang="ru-RU" sz="1600" b="1" i="1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б</a:t>
            </a:r>
            <a:r>
              <a:rPr lang="ru-RU" sz="1600" b="1" i="1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в</a:t>
            </a:r>
            <a:r>
              <a:rPr lang="ru-RU" sz="1600" b="1" i="1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г</a:t>
            </a:r>
            <a:r>
              <a:rPr lang="ru-RU" sz="1600" b="1" i="1" dirty="0" smtClean="0">
                <a:solidFill>
                  <a:srgbClr val="0070C0"/>
                </a:solidFill>
              </a:rPr>
              <a:t>).</a:t>
            </a:r>
            <a:endParaRPr lang="ru-RU" sz="16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7" name="Picture 2" descr="C:\Users\Светлана\Desktop\Новая папка\Школьные фоны\Новая папка (2)\1 фон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7"/>
            <a:ext cx="2267744" cy="3131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03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6410" y="188913"/>
            <a:ext cx="6408078" cy="647799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Итоги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6410" y="836712"/>
            <a:ext cx="6408078" cy="475252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Успехов в выборе профессии!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Верьте в себя и в свои возможности!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Помните: правильно выбранный путь в школе – залог успеха в будущем!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 успешный человек всегда счастлив!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10242" name="Picture 2" descr="C:\Users\Светлана\Desktop\Новая папка\Школьные фоны\Новая папка (2)\1 фон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7057"/>
            <a:ext cx="2537689" cy="3382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45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7322" y="188913"/>
            <a:ext cx="6309174" cy="43177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Навстречу собственной судьбе…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4774" y="620688"/>
            <a:ext cx="6219226" cy="5040561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Что же такое счастье? Одни говорят – это страсти,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        Карты, вино, увлеченья – все острые ощущенья.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Другие верят, что счастье в окладе большом и власти,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в глазах секретарш плененных и трепете      подчиненных.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Третьи считают, что счастье – это большое участие: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забота, тепло, внимание, и общность переживаний!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По мнению четвертых, это – с милой сидеть до рассвета,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       Однажды  в любви признаться и больше не     расставаться.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Есть и такое мнение, что счастье – это горение,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поиск, мечта, работа и дерзкие крылья взлета.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А счастье, по-моему, просто бывает  разного роста: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от кочки и до Казбека – в зависимости от человека!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                                                                       Эдуард  Асадов</a:t>
            </a:r>
          </a:p>
          <a:p>
            <a:endParaRPr lang="ru-RU" sz="14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1026" name="Picture 2" descr="C:\Users\Светлана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6788"/>
            <a:ext cx="292477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8" y="3140968"/>
            <a:ext cx="267325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734" y="188913"/>
            <a:ext cx="5691762" cy="115185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Используемая литература. Источники информации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734" y="1233920"/>
            <a:ext cx="5558089" cy="4525963"/>
          </a:xfrm>
        </p:spPr>
        <p:txBody>
          <a:bodyPr/>
          <a:lstStyle/>
          <a:p>
            <a:endParaRPr lang="ru-RU" sz="2000" dirty="0" smtClean="0"/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1.Журнал «Школьный психолог», №1,2003г.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2.Журнал «Классный руководитель», №3,2001г.</a:t>
            </a:r>
            <a:endParaRPr lang="ru-RU" sz="1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 3.Журнал «Классный руководитель», №7, 2008г.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 4. В.А. Сонин «Психологический практикум», Москва, издательство «Флинта», 2001г.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5. Т. В. Лазарев «Образовательные технологии новых стандартов», 2012г.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</a:rPr>
              <a:t>6. Активные методы обучения . Электронный курс. Международный Институт Развития «ЭкоПро».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323723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5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46088" y="188913"/>
            <a:ext cx="6646392" cy="98107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600201"/>
            <a:ext cx="6336704" cy="3629000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«…Мы знаем, что мы есть, но мы не знаем, кем можем быть…»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(Вильям Шекспир, «Гамлет»)</a:t>
            </a:r>
          </a:p>
          <a:p>
            <a:pPr marL="0" indent="0" algn="r">
              <a:buNone/>
            </a:pPr>
            <a:endParaRPr lang="ru-RU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1026" name="Picture 2" descr="C:\Users\Светлана\Desktop\Новая папка\Школьные фоны\Новая папка (2)\1 фон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3410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913"/>
            <a:ext cx="6408712" cy="98107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«Продолжить  фразу…»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1340769"/>
            <a:ext cx="6408712" cy="396044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Для взрослых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«Когда я думаю о поступлении моего ребенка в ВУЗ…»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002060"/>
                </a:solidFill>
              </a:rPr>
              <a:t>Для детей: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«Когда я думаю о поступлении в ВУЗ…»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2050" name="Picture 2" descr="C:\Users\Светлана\Desktop\Новая папка\Школьные фоны\Новая папка (2)\1 фон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83768" cy="331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29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640" y="188913"/>
            <a:ext cx="5475840" cy="98107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Степень готовности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6640" y="1600201"/>
            <a:ext cx="5475840" cy="384502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Текст для  родителей: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Мой ребенок поступает в ВУЗ</a:t>
            </a:r>
            <a:r>
              <a:rPr lang="ru-RU" sz="1600" b="1" i="1" dirty="0" smtClean="0">
                <a:solidFill>
                  <a:srgbClr val="0070C0"/>
                </a:solidFill>
              </a:rPr>
              <a:t>(написать название  ВУЗа) _______________________________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Мой ребенок  выбирает профессию</a:t>
            </a:r>
            <a:r>
              <a:rPr lang="ru-RU" sz="1600" b="1" i="1" dirty="0" smtClean="0">
                <a:solidFill>
                  <a:srgbClr val="0070C0"/>
                </a:solidFill>
              </a:rPr>
              <a:t> (написать какую)______________________________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endParaRPr lang="ru-RU" sz="16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Степень готовности  ребенка к поступлению в ВУЗ </a:t>
            </a:r>
            <a:r>
              <a:rPr lang="ru-RU" sz="1800" b="1" i="1" dirty="0" smtClean="0">
                <a:solidFill>
                  <a:srgbClr val="0070C0"/>
                </a:solidFill>
              </a:rPr>
              <a:t>(</a:t>
            </a:r>
            <a:r>
              <a:rPr lang="ru-RU" sz="1600" b="1" i="1" dirty="0" smtClean="0">
                <a:solidFill>
                  <a:srgbClr val="0070C0"/>
                </a:solidFill>
              </a:rPr>
              <a:t>минимальная – я абсолютно не представляю, что нужно сделать для того, чтобы мой ребенок   поступил в ВУЗ; максимальная – я уже сделал все необходимое и уверен, что мой ребенок поступит в ВУЗ) ______________________________________________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3074" name="Picture 2" descr="C:\Users\Светлана\Desktop\Новая папка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"/>
            <a:ext cx="3416641" cy="256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04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6640" y="188913"/>
            <a:ext cx="5475840" cy="98107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Степень готовности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6640" y="1600201"/>
            <a:ext cx="5475840" cy="384502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Текст для детей: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Я поступаю в ВУЗ</a:t>
            </a:r>
            <a:r>
              <a:rPr lang="ru-RU" sz="1600" b="1" i="1" dirty="0" smtClean="0">
                <a:solidFill>
                  <a:srgbClr val="0070C0"/>
                </a:solidFill>
              </a:rPr>
              <a:t>(написать название ВУЗа)_________________________________________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Я выбираю профессию</a:t>
            </a:r>
            <a:r>
              <a:rPr lang="ru-RU" sz="1600" b="1" i="1" dirty="0" smtClean="0">
                <a:solidFill>
                  <a:srgbClr val="0070C0"/>
                </a:solidFill>
              </a:rPr>
              <a:t>(написать какую)________________________________________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Степень моей готовности к поступлению в ВУЗ </a:t>
            </a:r>
            <a:r>
              <a:rPr lang="ru-RU" sz="1800" b="1" i="1" dirty="0" smtClean="0">
                <a:solidFill>
                  <a:srgbClr val="0070C0"/>
                </a:solidFill>
              </a:rPr>
              <a:t>(</a:t>
            </a:r>
            <a:r>
              <a:rPr lang="ru-RU" sz="1600" b="1" i="1" dirty="0" smtClean="0">
                <a:solidFill>
                  <a:srgbClr val="0070C0"/>
                </a:solidFill>
              </a:rPr>
              <a:t>минимальная – я абсолютно не представляю, что нужно сделать для поступления в ВУЗ; максимальная – я уже сделал все необходимое и уверен, что поступлю)_____________________________________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3074" name="Picture 2" descr="C:\Users\Светлана\Desktop\Новая папка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"/>
            <a:ext cx="3416641" cy="256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66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140" y="188913"/>
            <a:ext cx="5737348" cy="1021531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шаги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7140" y="1412776"/>
            <a:ext cx="5747692" cy="43236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336699"/>
                </a:solidFill>
              </a:rPr>
              <a:t>Выбираются 5-6 профессий из общего списка, составленного учащимися и родителями.</a:t>
            </a:r>
            <a:endParaRPr lang="ru-RU" sz="4000" b="1" i="1" dirty="0">
              <a:solidFill>
                <a:srgbClr val="336699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4098" name="Picture 2" descr="C:\Users\Светлана\Desktop\Новая папка\Школьные фоны\Новая папка (2)\1 фон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7140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516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8290" y="188913"/>
            <a:ext cx="6476198" cy="98107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наиболее важных черт личности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268760"/>
            <a:ext cx="5184576" cy="45259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Здоровье;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Ум;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Доброта;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Честность;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Общительность;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Принципиальность;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Искренность;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Смелость;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Счастье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8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5122" name="Picture 2" descr="C:\Users\Светлана\Desktop\Новая папка\Школьные фоны\Новая папка (2)\1 фон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" y="0"/>
            <a:ext cx="2484823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68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250" y="188913"/>
            <a:ext cx="5579238" cy="98107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Черты характера, необходимые  человеку для достижения успеха в жизни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484784"/>
            <a:ext cx="4824536" cy="410445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Щедрость;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Контактность;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Предприимчивость;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Компетентность;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Сила воли;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Находчивость;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Уступчивость.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6146" name="Picture 2" descr="C:\Users\Светлана\Desktop\Новая папка\Школьные фоны\Новая папка (2)\1 фон (2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" y="5628"/>
            <a:ext cx="335963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071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188913"/>
            <a:ext cx="6336704" cy="719807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Вспомогательные вопросы  для составления памятки поступающему в ВУЗ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1412776"/>
            <a:ext cx="6264696" cy="396044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</a:rPr>
              <a:t>Какими личными качествами и чертами характера  должен обладать  человек, выбирающий данную профессию?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</a:rPr>
              <a:t>Какова должна быть его средняя учебная успеваемость?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</a:rPr>
              <a:t>Какие учебные предметы являются приоритетными для этой профессии?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</a:rPr>
              <a:t>В каких ВУЗах  готовят таких специалистов?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0C0"/>
                </a:solidFill>
              </a:rPr>
              <a:t>Какие шаги необходимо  предпринять, чтобы наверняка поступить в данный ВУЗ?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500926" y="6500810"/>
            <a:ext cx="1643074" cy="3571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7170" name="Picture 2" descr="C:\Users\Светлана\Desktop\Новая папка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7"/>
            <a:ext cx="2699792" cy="3598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2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796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Родительское собрание</vt:lpstr>
      <vt:lpstr>Эпиграф </vt:lpstr>
      <vt:lpstr>Разминка  «Продолжить  фразу…»</vt:lpstr>
      <vt:lpstr>Степень готовности</vt:lpstr>
      <vt:lpstr>Степень готовности</vt:lpstr>
      <vt:lpstr>Первые шаги</vt:lpstr>
      <vt:lpstr>10 наиболее важных черт личности</vt:lpstr>
      <vt:lpstr>Черты характера, необходимые  человеку для достижения успеха в жизни</vt:lpstr>
      <vt:lpstr>Вспомогательные вопросы  для составления памятки поступающему в ВУЗ</vt:lpstr>
      <vt:lpstr>Памятка для поступления в ВУЗ</vt:lpstr>
      <vt:lpstr>Памятка для поступления в ВУЗ</vt:lpstr>
      <vt:lpstr>Итоговый бланк</vt:lpstr>
      <vt:lpstr>Итоги</vt:lpstr>
      <vt:lpstr>Навстречу собственной судьбе…</vt:lpstr>
      <vt:lpstr>Используемая литература. Источники информации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Светлана</cp:lastModifiedBy>
  <cp:revision>607</cp:revision>
  <dcterms:created xsi:type="dcterms:W3CDTF">2010-05-23T14:28:12Z</dcterms:created>
  <dcterms:modified xsi:type="dcterms:W3CDTF">2012-12-23T13:09:14Z</dcterms:modified>
</cp:coreProperties>
</file>