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4" r:id="rId3"/>
    <p:sldId id="257" r:id="rId4"/>
    <p:sldId id="258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3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7809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Georgia" pitchFamily="18" charset="0"/>
              </a:rPr>
              <a:t>Игра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Georgia" pitchFamily="18" charset="0"/>
              </a:rPr>
              <a:t>«Помоги почтальону»</a:t>
            </a:r>
            <a:endParaRPr lang="ru-RU" sz="4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51920" y="4941168"/>
            <a:ext cx="5000625" cy="1343025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Добрынина Оксана Валентиновна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  ГОУ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 № 909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СВУО г. Москва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pat[1]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332656"/>
            <a:ext cx="2645899" cy="311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680a85e1da[1]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1196752"/>
            <a:ext cx="1885977" cy="1980276"/>
          </a:xfrm>
          <a:prstGeom prst="rect">
            <a:avLst/>
          </a:prstGeom>
        </p:spPr>
      </p:pic>
      <p:pic>
        <p:nvPicPr>
          <p:cNvPr id="3" name="Picture 1" descr="C:\Users\1\Documents\ИГРЫ\ГЛАСНЫЕ\2. У\гусь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268760"/>
            <a:ext cx="1656184" cy="1907570"/>
          </a:xfrm>
          <a:prstGeom prst="rect">
            <a:avLst/>
          </a:prstGeom>
          <a:noFill/>
        </p:spPr>
      </p:pic>
      <p:pic>
        <p:nvPicPr>
          <p:cNvPr id="4" name="Рисунок 3" descr="toy04_15591big[1]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933056"/>
            <a:ext cx="1584176" cy="1773331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680a85e1da[1]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2060848"/>
            <a:ext cx="3040637" cy="3192668"/>
          </a:xfrm>
          <a:prstGeom prst="rect">
            <a:avLst/>
          </a:prstGeom>
        </p:spPr>
      </p:pic>
      <p:pic>
        <p:nvPicPr>
          <p:cNvPr id="5" name="Рисунок 4" descr="MI-CO-AS-280PL[1]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996952"/>
            <a:ext cx="2803376" cy="280337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1\Documents\ИГРЫ\ГЛАСНЫЕ\2. У\гусь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492896"/>
            <a:ext cx="2625780" cy="3024336"/>
          </a:xfrm>
          <a:prstGeom prst="rect">
            <a:avLst/>
          </a:prstGeom>
          <a:noFill/>
        </p:spPr>
      </p:pic>
      <p:pic>
        <p:nvPicPr>
          <p:cNvPr id="3" name="Рисунок 2" descr="DV020_Jpg_Jumbo_585495[1]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38481">
            <a:off x="3460225" y="2677266"/>
            <a:ext cx="3073896" cy="307389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y04_15591big[1]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2132856"/>
            <a:ext cx="3015221" cy="3375248"/>
          </a:xfrm>
          <a:prstGeom prst="rect">
            <a:avLst/>
          </a:prstGeom>
        </p:spPr>
      </p:pic>
      <p:pic>
        <p:nvPicPr>
          <p:cNvPr id="3" name="Рисунок 2" descr="Buben_Tula[1]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996952"/>
            <a:ext cx="2286000" cy="211074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589722" cy="3335332"/>
          </a:xfrm>
          <a:prstGeom prst="rect">
            <a:avLst/>
          </a:prstGeom>
          <a:noFill/>
        </p:spPr>
      </p:pic>
      <p:pic>
        <p:nvPicPr>
          <p:cNvPr id="3" name="Рисунок 2" descr="infomixx_ru[1]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71942"/>
            <a:ext cx="2868350" cy="224428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714356"/>
            <a:ext cx="2857520" cy="38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060848"/>
            <a:ext cx="3571900" cy="3318773"/>
          </a:xfrm>
          <a:prstGeom prst="rect">
            <a:avLst/>
          </a:prstGeom>
          <a:noFill/>
        </p:spPr>
      </p:pic>
      <p:pic>
        <p:nvPicPr>
          <p:cNvPr id="3" name="Рисунок 2" descr="1298370047_balalaika[1]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1412776"/>
            <a:ext cx="3024336" cy="4091749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fomixx_ru[1]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132856"/>
            <a:ext cx="4433902" cy="3469222"/>
          </a:xfrm>
          <a:prstGeom prst="rect">
            <a:avLst/>
          </a:prstGeom>
        </p:spPr>
      </p:pic>
      <p:pic>
        <p:nvPicPr>
          <p:cNvPr id="3" name="Рисунок 2" descr="f7efa4c53cd94869aa6eb5501e932376[1]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7624" y="2566002"/>
            <a:ext cx="2952328" cy="297483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3" y="1825102"/>
            <a:ext cx="2643775" cy="354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veer_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3789040"/>
            <a:ext cx="3357586" cy="19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9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17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Tata</cp:lastModifiedBy>
  <cp:revision>30</cp:revision>
  <dcterms:created xsi:type="dcterms:W3CDTF">2012-02-27T18:45:01Z</dcterms:created>
  <dcterms:modified xsi:type="dcterms:W3CDTF">2013-07-26T18:27:18Z</dcterms:modified>
</cp:coreProperties>
</file>