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&#1064;&#1082;&#1086;&#1083;&#1072;\2011-2012%20&#1091;&#1095;.%20&#1075;&#1086;&#1076;\3%20&#1082;&#1083;&#1072;&#1089;&#1089;\&#1055;&#1054;%20&#1055;&#1056;&#1045;&#1044;&#1052;&#1045;&#1058;&#1040;&#1052;\&#1056;&#1091;&#1089;&#1089;&#1082;&#1080;&#1081;%20&#1103;&#1079;&#1099;&#1082;\&#1087;&#1088;&#1086;&#1073;&#1083;&#1077;&#1084;&#1085;&#1099;&#1081;%20&#1091;&#1088;&#1086;&#1082;\&#1090;&#1072;&#1085;&#1075;&#1086;%20mp3cut.foxcom.su__mp3cut.foxcom.su_.mp3" TargetMode="External"/><Relationship Id="rId1" Type="http://schemas.openxmlformats.org/officeDocument/2006/relationships/audio" Target="file:///G:\&#1064;&#1082;&#1086;&#1083;&#1072;\2011-2012%20&#1091;&#1095;.%20&#1075;&#1086;&#1076;\3%20&#1082;&#1083;&#1072;&#1089;&#1089;\&#1055;&#1054;%20&#1055;&#1056;&#1045;&#1044;&#1052;&#1045;&#1058;&#1040;&#1052;\&#1056;&#1091;&#1089;&#1089;&#1082;&#1080;&#1081;%20&#1103;&#1079;&#1099;&#1082;\&#1087;&#1088;&#1086;&#1073;&#1083;&#1077;&#1084;&#1085;&#1099;&#1081;%20&#1091;&#1088;&#1086;&#1082;\4%20&#1075;&#1080;&#1087;&#1086;&#1090;&#1077;&#1079;&#1072;_mp3cut.foxcom.su_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64;&#1082;&#1086;&#1083;&#1072;\2011-2012%20&#1091;&#1095;.%20&#1075;&#1086;&#1076;\3%20&#1082;&#1083;&#1072;&#1089;&#1089;\&#1055;&#1054;%20&#1055;&#1056;&#1045;&#1044;&#1052;&#1045;&#1058;&#1040;&#1052;\&#1056;&#1091;&#1089;&#1089;&#1082;&#1080;&#1081;%20&#1103;&#1079;&#1099;&#1082;\&#1087;&#1088;&#1086;&#1073;&#1083;&#1077;&#1084;&#1085;&#1099;&#1081;%20&#1091;&#1088;&#1086;&#1082;\&#1085;&#1077;&#1087;&#1088;&#1086;&#1080;&#1079;%20%20&#1085;&#1072;&#1079;&#1074;&#1072;&#1085;&#1080;&#1077;_mp3cut.foxcom.su__mp3cut.foxcom.su_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64;&#1082;&#1086;&#1083;&#1072;\2011-2012%20&#1091;&#1095;.%20&#1075;&#1086;&#1076;\3%20&#1082;&#1083;&#1072;&#1089;&#1089;\&#1055;&#1054;%20&#1055;&#1056;&#1045;&#1044;&#1052;&#1045;&#1058;&#1040;&#1052;\&#1056;&#1091;&#1089;&#1089;&#1082;&#1080;&#1081;%20&#1103;&#1079;&#1099;&#1082;\&#1087;&#1088;&#1086;&#1073;&#1083;&#1077;&#1084;&#1085;&#1099;&#1081;%20&#1091;&#1088;&#1086;&#1082;\&#1087;&#1072;&#1089;&#1090;&#1073;&#1080;&#1097;&#1077;_mp3cut.foxcom.su__mp3cut.foxcom.su_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64;&#1082;&#1086;&#1083;&#1072;\2011-2012%20&#1091;&#1095;.%20&#1075;&#1086;&#1076;\3%20&#1082;&#1083;&#1072;&#1089;&#1089;\&#1055;&#1054;%20&#1055;&#1056;&#1045;&#1044;&#1052;&#1045;&#1058;&#1040;&#1052;\&#1056;&#1091;&#1089;&#1089;&#1082;&#1080;&#1081;%20&#1103;&#1079;&#1099;&#1082;\&#1087;&#1088;&#1086;&#1073;&#1083;&#1077;&#1084;&#1085;&#1099;&#1081;%20&#1091;&#1088;&#1086;&#1082;\&#1047;&#1072;&#1088;&#1103;&#1076;&#1082;&#1072;%20&#1085;&#1072;%20&#1091;&#1088;&#1086;&#1082;_-__(3_45)(www.muzico.ru)_mp3cut.foxcom.su_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7"/>
            <a:ext cx="210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dventure" pitchFamily="2" charset="0"/>
              </a:rPr>
              <a:t>Словарь:</a:t>
            </a:r>
            <a:endParaRPr lang="ru-RU" sz="3600" b="1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3656" y="928670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AnastasiaScript" pitchFamily="2" charset="0"/>
              </a:rPr>
              <a:t>а</a:t>
            </a:r>
            <a:r>
              <a:rPr lang="ru-RU" sz="4000" b="1" i="1" u="sng" dirty="0" smtClean="0">
                <a:solidFill>
                  <a:schemeClr val="bg1"/>
                </a:solidFill>
                <a:latin typeface="AnastasiaScript" pitchFamily="2" charset="0"/>
              </a:rPr>
              <a:t>пп</a:t>
            </a:r>
            <a:r>
              <a:rPr lang="ru-RU" sz="4000" i="1" dirty="0" smtClean="0">
                <a:solidFill>
                  <a:schemeClr val="bg1"/>
                </a:solidFill>
                <a:latin typeface="AnastasiaScript" pitchFamily="2" charset="0"/>
              </a:rPr>
              <a:t>арат, а</a:t>
            </a:r>
            <a:r>
              <a:rPr lang="ru-RU" sz="4000" i="1" u="sng" dirty="0" smtClean="0">
                <a:solidFill>
                  <a:schemeClr val="bg1"/>
                </a:solidFill>
                <a:latin typeface="AnastasiaScript" pitchFamily="2" charset="0"/>
              </a:rPr>
              <a:t>кк</a:t>
            </a:r>
            <a:r>
              <a:rPr lang="ru-RU" sz="4000" i="1" dirty="0" smtClean="0">
                <a:solidFill>
                  <a:schemeClr val="bg1"/>
                </a:solidFill>
                <a:latin typeface="AnastasiaScript" pitchFamily="2" charset="0"/>
              </a:rPr>
              <a:t>уратный, а</a:t>
            </a:r>
            <a:r>
              <a:rPr lang="ru-RU" sz="4000" b="1" i="1" u="sng" dirty="0" smtClean="0">
                <a:solidFill>
                  <a:schemeClr val="bg1"/>
                </a:solidFill>
                <a:latin typeface="AnastasiaScript" pitchFamily="2" charset="0"/>
              </a:rPr>
              <a:t>лл</a:t>
            </a:r>
            <a:r>
              <a:rPr lang="ru-RU" sz="4000" i="1" dirty="0" smtClean="0">
                <a:solidFill>
                  <a:schemeClr val="bg1"/>
                </a:solidFill>
                <a:latin typeface="AnastasiaScript" pitchFamily="2" charset="0"/>
              </a:rPr>
              <a:t>ея, кла</a:t>
            </a:r>
            <a:r>
              <a:rPr lang="ru-RU" sz="4000" b="1" i="1" u="sng" dirty="0" smtClean="0">
                <a:solidFill>
                  <a:schemeClr val="bg1"/>
                </a:solidFill>
                <a:latin typeface="AnastasiaScript" pitchFamily="2" charset="0"/>
              </a:rPr>
              <a:t>сс</a:t>
            </a:r>
            <a:r>
              <a:rPr lang="ru-RU" sz="4000" i="1" dirty="0" smtClean="0">
                <a:solidFill>
                  <a:schemeClr val="bg1"/>
                </a:solidFill>
                <a:latin typeface="AnastasiaScript" pitchFamily="2" charset="0"/>
              </a:rPr>
              <a:t>, а</a:t>
            </a:r>
            <a:r>
              <a:rPr lang="ru-RU" sz="4000" b="1" i="1" u="sng" dirty="0" smtClean="0">
                <a:solidFill>
                  <a:schemeClr val="bg1"/>
                </a:solidFill>
                <a:latin typeface="AnastasiaScript" pitchFamily="2" charset="0"/>
              </a:rPr>
              <a:t>пп</a:t>
            </a:r>
            <a:r>
              <a:rPr lang="ru-RU" sz="4000" i="1" dirty="0" smtClean="0">
                <a:solidFill>
                  <a:schemeClr val="bg1"/>
                </a:solidFill>
                <a:latin typeface="AnastasiaScript" pitchFamily="2" charset="0"/>
              </a:rPr>
              <a:t>етит</a:t>
            </a:r>
            <a:r>
              <a:rPr lang="ru-RU" sz="4000" dirty="0" smtClean="0">
                <a:solidFill>
                  <a:schemeClr val="bg1"/>
                </a:solidFill>
                <a:latin typeface="AnastasiaScript" pitchFamily="2" charset="0"/>
              </a:rPr>
              <a:t>.</a:t>
            </a:r>
            <a:endParaRPr lang="ru-RU" sz="40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500306"/>
            <a:ext cx="3214710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2714621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Удвоенные согласные в корне слова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071942"/>
            <a:ext cx="714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Ученик допустил в диктанте  три  _______ .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В аквариуме живут золотые _________ .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Сторож живет в _________ .</a:t>
            </a:r>
          </a:p>
          <a:p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285749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Парные согласные в корне слова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2500306"/>
            <a:ext cx="3214710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Па . . </a:t>
            </a:r>
            <a:r>
              <a:rPr lang="ru-RU" sz="3600" dirty="0" err="1" smtClean="0">
                <a:solidFill>
                  <a:schemeClr val="bg1"/>
                </a:solidFill>
                <a:latin typeface="+mj-lt"/>
              </a:rPr>
              <a:t>бище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– пас</a:t>
            </a:r>
            <a:r>
              <a:rPr lang="ru-RU" sz="3600" u="sng" dirty="0" smtClean="0">
                <a:solidFill>
                  <a:schemeClr val="bg1"/>
                </a:solidFill>
                <a:latin typeface="+mj-lt"/>
              </a:rPr>
              <a:t>ту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х, пас</a:t>
            </a:r>
            <a:r>
              <a:rPr lang="ru-RU" sz="3600" u="sng" dirty="0" smtClean="0">
                <a:solidFill>
                  <a:schemeClr val="bg1"/>
                </a:solidFill>
                <a:latin typeface="+mj-lt"/>
              </a:rPr>
              <a:t>ти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– пас</a:t>
            </a:r>
            <a:r>
              <a:rPr lang="ru-RU" sz="3600" u="sng" dirty="0" smtClean="0">
                <a:solidFill>
                  <a:schemeClr val="bg1"/>
                </a:solidFill>
                <a:latin typeface="+mj-lt"/>
              </a:rPr>
              <a:t>т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бище.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43372" y="1758032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625916" y="1758032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d2544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00042"/>
            <a:ext cx="2547942" cy="254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audi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500430" y="1785926"/>
            <a:ext cx="4854305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4 гипотеза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785786" y="6000768"/>
            <a:ext cx="304800" cy="304800"/>
          </a:xfrm>
          <a:prstGeom prst="rect">
            <a:avLst/>
          </a:prstGeom>
        </p:spPr>
      </p:pic>
      <p:pic>
        <p:nvPicPr>
          <p:cNvPr id="9" name="танго 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128585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5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687055_vot_takoe_bolshoe_spasibo_maluy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28604"/>
            <a:ext cx="607223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d2544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00042"/>
            <a:ext cx="2547942" cy="254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audio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00430" y="1785926"/>
            <a:ext cx="4854305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непроиз  название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8578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29c2_1d2ca913_X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500042"/>
            <a:ext cx="3786214" cy="283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121442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chemeClr val="bg1"/>
                </a:solidFill>
                <a:latin typeface="AnastasiaScript" pitchFamily="2" charset="0"/>
              </a:rPr>
              <a:t>солнце</a:t>
            </a:r>
            <a:endParaRPr lang="ru-RU" sz="7200" i="1" dirty="0">
              <a:solidFill>
                <a:schemeClr val="bg1"/>
              </a:solidFill>
              <a:latin typeface="AnastasiaScrip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235743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[с о </a:t>
            </a:r>
            <a:r>
              <a:rPr lang="ru-RU" sz="480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н</a:t>
            </a:r>
            <a:r>
              <a:rPr lang="ru-RU" sz="480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</a:t>
            </a:r>
            <a:r>
              <a:rPr lang="ru-RU" sz="4800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э]</a:t>
            </a:r>
            <a:endParaRPr lang="ru-RU" sz="48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pic>
        <p:nvPicPr>
          <p:cNvPr id="5" name="Рисунок 4" descr="80f6a4882c7affa55feae7ca10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3429000"/>
            <a:ext cx="4572032" cy="290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3500438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Участок земли с  травянистой растительностью, которое используется для выпаса травоядных животных.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rd2544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00042"/>
            <a:ext cx="2547942" cy="254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audio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00430" y="1785926"/>
            <a:ext cx="4854305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пастбище_mp3cut.foxcom.su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1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4929190" y="357166"/>
            <a:ext cx="3810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928670"/>
            <a:ext cx="4643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Как правильно писать слова с непроизносимой согласной в корне слова?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7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Adventure" pitchFamily="2" charset="0"/>
              </a:rPr>
              <a:t>Цель на урок:</a:t>
            </a:r>
            <a:endParaRPr lang="ru-RU" sz="3600" b="1" i="1" dirty="0">
              <a:solidFill>
                <a:schemeClr val="bg1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785926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научиться правильно писать слова с непроизносимой согласной в корне слова.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4929190" y="357166"/>
            <a:ext cx="3810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571481"/>
            <a:ext cx="5357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Как правильно писать слова с непроизносимой согласной в корне слова?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6096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рядка на урок_-__(3_45)(www.muzico.ru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1434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Мес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.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ный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 - мес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то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, мес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те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чко – мес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ный;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14678" y="2284404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57084" y="1405376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786" y="171448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со .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нце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 - со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лн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ечный, со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лн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ышко – со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л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нце;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86182" y="1427148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68036" y="3000372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57554" y="2967714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08152" y="2262632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5786" y="2428868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сер .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це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 - сер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де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чный, сер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де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чко – сер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д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це;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307181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грус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.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ный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– грус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ть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, грус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ти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т - грус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ный;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18840" y="3609068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2066" y="3598182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19104" y="4885654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336046" y="4242712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35914" y="4890418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78724" y="4242712"/>
            <a:ext cx="21431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786" y="371475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звез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.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ный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-  звез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да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, звез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до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чка - звез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д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ный;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435769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Капус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.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ный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– капус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та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капус</a:t>
            </a:r>
            <a:r>
              <a:rPr lang="ru-RU" sz="3200" u="sng" dirty="0" err="1" smtClean="0">
                <a:solidFill>
                  <a:schemeClr val="bg1"/>
                </a:solidFill>
                <a:latin typeface="+mj-lt"/>
              </a:rPr>
              <a:t>то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чка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- капус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т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ный ;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169</Words>
  <Application>Microsoft Office PowerPoint</Application>
  <PresentationFormat>Экран (4:3)</PresentationFormat>
  <Paragraphs>21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22</cp:revision>
  <dcterms:modified xsi:type="dcterms:W3CDTF">2013-07-26T17:19:24Z</dcterms:modified>
</cp:coreProperties>
</file>