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2" r:id="rId3"/>
    <p:sldId id="264" r:id="rId4"/>
    <p:sldId id="281" r:id="rId5"/>
    <p:sldId id="280" r:id="rId6"/>
    <p:sldId id="282" r:id="rId7"/>
    <p:sldId id="278" r:id="rId8"/>
    <p:sldId id="271" r:id="rId9"/>
    <p:sldId id="274" r:id="rId10"/>
    <p:sldId id="269" r:id="rId11"/>
    <p:sldId id="270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7" autoAdjust="0"/>
    <p:restoredTop sz="88339" autoAdjust="0"/>
  </p:normalViewPr>
  <p:slideViewPr>
    <p:cSldViewPr>
      <p:cViewPr varScale="1">
        <p:scale>
          <a:sx n="69" d="100"/>
          <a:sy n="69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9D7DB-0B22-4800-A74E-C06791564BA5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6BFA-019B-42DE-A42E-EFFCBB3EB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231FD6-83E1-4C12-87A0-37C0F5AB871C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DB7154-9BD7-4709-A9FE-6A538C817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/>
          <a:lstStyle/>
          <a:p>
            <a:r>
              <a:rPr lang="ru-RU" dirty="0" smtClean="0"/>
              <a:t>ПРОЕКТ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23574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КРАТКОСРОЧНЫЙ (МЕСЯЦ)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«КАК ЗВЕРИ К ЗИМЕ ГОТОВЯТСЯ»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Мои документы\Мои рисунки\кто живет в лесу\вол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Мои документы\Мои рисунки\кто живет в лесу\ли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534400" cy="6878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Documents and Settings\Администратор\Рабочий стол\Новая папка (2)\100_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47688" y="-411163"/>
            <a:ext cx="10240963" cy="768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sunhome.ru/UsersGallery/wallpapers/25/172108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428604"/>
            <a:ext cx="7429552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одежда, комплект для прогул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16632"/>
            <a:ext cx="7301385" cy="659742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klubochek.net/uploads/posts/2008-12/1229599558_sharf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501122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3.gstatic.com/images?q=tbn:ANd9GcT5w2ws9Ac8W-zwVeC2Cf8NpiR1sRQEYE9C-bD84JMg6esqi3n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14393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farm6.static.flickr.com/5041/5234994011_3285aca1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-86190"/>
            <a:ext cx="7344816" cy="6944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&amp;Bcy;&amp;iecy;&amp;lcy;&amp;kcy;&amp;acy; &amp;zcy;&amp;icy;&amp;mcy;&amp;o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&amp;Fcy;&amp;ocy;&amp;tcy;&amp;ocy; &amp;Bcy;&amp;iecy;&amp;lcy;&amp;ycy;&amp;jcy; &amp;zcy;&amp;acy;&amp;yacy;&amp;ts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7929618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&amp;Mcy;&amp;iecy;&amp;dcy;&amp;vcy;&amp;iecy;&amp;dcy;&amp;softcy; &amp;vcy;&amp;ycy;&amp;lcy;&amp;iecy;&amp;zcy; &amp;icy;&amp;zcy; &amp;bcy;&amp;iecy;&amp;rcy;&amp;lcy;&amp;ocy;&amp;gcy;&amp;icy; (4 &amp;fcy;&amp;ocy;&amp;tcy;&amp;ocy;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8246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</TotalTime>
  <Words>12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ПРОЕКТ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</dc:title>
  <dc:creator>User</dc:creator>
  <cp:lastModifiedBy>Tata</cp:lastModifiedBy>
  <cp:revision>61</cp:revision>
  <dcterms:created xsi:type="dcterms:W3CDTF">2012-12-02T05:34:17Z</dcterms:created>
  <dcterms:modified xsi:type="dcterms:W3CDTF">2013-07-25T18:23:49Z</dcterms:modified>
</cp:coreProperties>
</file>