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0" r:id="rId2"/>
    <p:sldId id="286" r:id="rId3"/>
    <p:sldId id="261" r:id="rId4"/>
    <p:sldId id="257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0" r:id="rId22"/>
    <p:sldId id="282" r:id="rId23"/>
    <p:sldId id="281" r:id="rId24"/>
    <p:sldId id="285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E339-40CD-4AC7-BC2B-218DF2F30F04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0BD9B-FE0F-4004-9BDE-BA215ADE2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0BD9B-FE0F-4004-9BDE-BA215ADE28A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0BD9B-FE0F-4004-9BDE-BA215ADE28A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rnitca.ru/images/key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rnitca.ru/images/key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 Какая часть речи называет различные признаки предметов?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Имя прилагательное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Имя существительное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Глагол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Какое слово называет признак предмета?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– наш надёжный помощник.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первое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третье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четвертое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Найдите имя прилагательное, стоящее в начальной форме: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верного (друга)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 о хорошей (книге)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интересный (сюжет)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85842"/>
            <a:ext cx="9144000" cy="764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1714488"/>
            <a:ext cx="77867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русского языка                в 6 классе на тему:</a:t>
            </a:r>
            <a:b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 и НН в прилагательных»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429132"/>
            <a:ext cx="46434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r"/>
            <a:r>
              <a:rPr lang="ru-RU" dirty="0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учителя русского языка и литературы</a:t>
            </a:r>
          </a:p>
          <a:p>
            <a:pPr algn="r"/>
            <a:r>
              <a:rPr lang="ru-RU" dirty="0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МОУ СОШ с.Родничок </a:t>
            </a:r>
          </a:p>
          <a:p>
            <a:pPr algn="r"/>
            <a:r>
              <a:rPr lang="ru-RU" dirty="0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Балашовского района </a:t>
            </a:r>
          </a:p>
          <a:p>
            <a:pPr algn="r"/>
            <a:r>
              <a:rPr lang="ru-RU" dirty="0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Саратовской области </a:t>
            </a:r>
          </a:p>
          <a:p>
            <a:pPr algn="r"/>
            <a:r>
              <a:rPr lang="ru-RU" dirty="0" err="1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Грезневой</a:t>
            </a:r>
            <a:r>
              <a:rPr lang="ru-RU" dirty="0" smtClean="0">
                <a:solidFill>
                  <a:srgbClr val="49319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Ольги Васильевны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данных существительных образуйте прилагательные. Обоснуйте выбор Н или  НН в суффиксах:</a:t>
            </a: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мужество - …;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туман - …	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дерево - …;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революция - …;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кожа - …;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серебро - …;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527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лебедь - …  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Пригодится когда-нибудь 10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786058"/>
            <a:ext cx="318134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Физминутка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latin typeface="Arial" pitchFamily="34" charset="0"/>
                <a:ea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— подняться, потянуться</a:t>
            </a:r>
            <a:b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— нагнуться, разогнуться,</a:t>
            </a:r>
            <a:b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— в ладоши, три хлопка,</a:t>
            </a:r>
            <a:b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Головою три кивка.</a:t>
            </a:r>
            <a:b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четыре — руки шире,</a:t>
            </a:r>
            <a:b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— руками помахать,</a:t>
            </a:r>
            <a:b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Шесть — на место тихо сесть.</a:t>
            </a:r>
          </a:p>
          <a:p>
            <a:endParaRPr lang="ru-RU" dirty="0"/>
          </a:p>
        </p:txBody>
      </p:sp>
      <p:pic>
        <p:nvPicPr>
          <p:cNvPr id="4" name="Picture 2" descr="C:\Documents and Settings\Директор\Мои документы\ЛЮБА\АНИМАШКИ\дети\SMAJLIKI_ru - Анимашки - Дети.files\17cf4c75a7617f6dc9951553ed8d0d2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714512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Documents and Settings\Директор\Мои документы\ЛЮБА\АНИМАШКИ\дети\SMAJLIKI_ru - Анимашки - Дети5.files\8674d278cc32137e92c91c1c6fc173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071810"/>
            <a:ext cx="1928826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 написание пропущенных букв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Сегодня  ветре…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погода.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Дорога покрыта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ледя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…ой коркой.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 живу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каме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доме.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друг, кто честен и прям.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Мы пошли  на земля…ой  вал.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небе слышится журавли…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крик.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Выпишите прилагательные, у которых в суффиксе две Н, а потом прилагательные с одной Н  в суффиксе</a:t>
            </a:r>
            <a:r>
              <a:rPr lang="ru-RU" b="1" dirty="0" smtClean="0">
                <a:solidFill>
                  <a:srgbClr val="00B050"/>
                </a:solidFill>
              </a:rPr>
              <a:t>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Станцио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кури..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торжестве…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овся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шерстя…ой, обеде…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оловя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кожа…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деревя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звери…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торфя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…ой,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экскурсио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письме…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стекля…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авиацио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песча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костя…ной,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обыкнове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29600" cy="497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72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станционный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торжественный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обеденный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оловянный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деревянный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экскурсионный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письменный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стеклянный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авиационный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обыкновенный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куриный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овсяный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шерстяной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кожаный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звериный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торфяной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песчаный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костяной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6" descr="Картинка 9 из 88715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14290"/>
            <a:ext cx="435451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 слова!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зелёный                                    юный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синий                                         бараний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пряный                                      фазаний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свиной                                       багряный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румяный                                   тюлений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928802"/>
            <a:ext cx="178595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Буквенный диктант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Заполнить таблицу: Н или НН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2857496"/>
          <a:ext cx="6096000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2869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книга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714884"/>
            <a:ext cx="22320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Буквенный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522868"/>
          <a:ext cx="6096000" cy="214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3469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0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НН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НН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Масляный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разведённый на масле, работающий на масле 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(печенье, двигатель);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Соляной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состоящий из соли (столб);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Ветряной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(двигатель, оспа)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Масленый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намазанный, пропитанный маслом 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(блин, рука, каша);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Солёный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содержащий соль (каша);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Ветреный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(день, человек)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1"/>
            <a:ext cx="138747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8581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Образуйте краткую форму от прилагательных: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endParaRPr lang="ru-RU" sz="36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длинный  шнурок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36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шнурок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дл</a:t>
            </a:r>
            <a:r>
              <a:rPr lang="ru-RU" sz="3600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длинная дорога -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дорога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дли</a:t>
            </a:r>
            <a:r>
              <a:rPr lang="ru-RU" sz="3600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нна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длинное слово-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 дли</a:t>
            </a:r>
            <a:r>
              <a:rPr lang="ru-RU" sz="3600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нно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румяное яблоко -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румяный ребёнок -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3367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румяная девочка</a:t>
            </a:r>
            <a:r>
              <a:rPr lang="ru-RU" sz="3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endParaRPr lang="ru-RU" sz="3600" dirty="0" smtClean="0">
              <a:latin typeface="Arial" pitchFamily="34" charset="0"/>
            </a:endParaRPr>
          </a:p>
        </p:txBody>
      </p:sp>
      <p:pic>
        <p:nvPicPr>
          <p:cNvPr id="3" name="Picture 2" descr="G:\МОИ   ФОТОГРАФИИ\РАЗНОЕ\картинки\Animal Cartoons\ANTN0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86256"/>
            <a:ext cx="2857520" cy="208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Повторение изученного о прилагательном.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Упражнение 1. Дайте правильный ответ  и объясните свой выбор.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 Какая часть речи называет различные признаки предметов?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Имя прилагательное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Имя существительное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Глагол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Какое слово называет признак предмета?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Книга – наш надёжный помощник.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первое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третье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четвертое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Найдите имя прилагательное, стоящее в начальной форме: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верного (друга)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 о хорошей (книге)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интересный (сюжет)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571744"/>
            <a:ext cx="350046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«Четвертый лишний»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А). ржа..ой,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волося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..ой, зелё..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тыкве..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Б). обеде..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обществе..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ветре..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безветре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пчели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муравьи..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сон..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лебеди..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«Проверь себя»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1.тума…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погода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2.ветре…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день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3.пря…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запах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4.кури…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бульон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5.маши…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6.болезне…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состояние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7.здание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совреме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…о 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8.стари…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часы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9.ю…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лицо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10.ледя…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гора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11.вещь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…а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12.петуши…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бои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13.жестя…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коробочка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14.жизне…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драма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15.величестве...ая колонна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16.лебеди…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крик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Самопровека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туманная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ветреный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пряный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куриный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машинная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болезненное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современно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старинные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юное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ледяная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ценна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петушиный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жестяная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жизненная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величественная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лебединый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«5» - за 14-16 правильных ответов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«4» - за 11 -13 правильных ответов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«3» - за  8- 10 правильных ответов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«2» - за  5 - 7 правильных ответов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«1»  - за 4 и менее правильных ответов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Georgia" pitchFamily="18" charset="0"/>
              </a:rPr>
              <a:t>Поздравляю с удачным приобретением знаний!</a:t>
            </a:r>
            <a:endParaRPr lang="ru-RU" dirty="0"/>
          </a:p>
        </p:txBody>
      </p:sp>
      <p:pic>
        <p:nvPicPr>
          <p:cNvPr id="4" name="Picture 7" descr="Пригодится когда-нибудь 10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1857364"/>
            <a:ext cx="7858180" cy="4143404"/>
          </a:xfrm>
          <a:noFill/>
          <a:ln/>
          <a:effectLst>
            <a:outerShdw dist="35921" dir="2700000" algn="ctr" rotWithShape="0">
              <a:srgbClr val="CC00FF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Было интересно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Было трудно 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выполнял задания…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endParaRPr lang="ru-RU" dirty="0"/>
          </a:p>
        </p:txBody>
      </p:sp>
      <p:pic>
        <p:nvPicPr>
          <p:cNvPr id="4" name="Picture 2" descr="C:\Documents and Settings\Директор\Мои документы\ЛЮБА\АНИМАШКИ\Погода\SMAJLIKI_ru - Анимашки - Погода1.files\00955d7f9c911d3f8298c125a7af29d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929066"/>
            <a:ext cx="3000396" cy="2205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Параграф 105, упражнение 422.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14620"/>
            <a:ext cx="37147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Повторение изученного о прилагательном. 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Упражнение 1. Дайте правильный ответ  и объясните свой выбор.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4) Каким членом предложения является имя прилагательное в полной 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форме?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А) сказуемое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Б)    дополнение  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В) определение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5) Имя прилагательное не изменяется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А) по родам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Б) по числам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В) по спряжению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6) Найдите прилагательное в превосходной степени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А) красивее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Б) богатейший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В) более интересный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571744"/>
            <a:ext cx="350046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Упражнение 2.                                                                       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О-Ё после шипящих в прилагательных.                                    Распределить слова в 2 столбика: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столбик – с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 столбик – 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Ё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Еж..вый,   лиц..вой,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пищ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..вой, ключ..вой, хорош..го,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чуж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со свеж..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песц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..вый,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больш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..го, плюш..вый,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свинц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..вый.</a:t>
            </a:r>
          </a:p>
          <a:p>
            <a:endParaRPr lang="ru-RU" dirty="0"/>
          </a:p>
        </p:txBody>
      </p:sp>
      <p:pic>
        <p:nvPicPr>
          <p:cNvPr id="4" name="Picture 3" descr="книга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143380"/>
            <a:ext cx="2946405" cy="217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Самопроверка: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229600" cy="4857784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191272" cy="449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143272"/>
              </a:tblGrid>
              <a:tr h="6746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/>
                </a:tc>
              </a:tr>
              <a:tr h="637270"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еж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лиц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вой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37270"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чуж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пищ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вой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37270"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песц</a:t>
                      </a: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вый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ключ</a:t>
                      </a: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вой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37270"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больш</a:t>
                      </a: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го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хорош</a:t>
                      </a: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го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37270"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свинц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со свеж</a:t>
                      </a:r>
                      <a:r>
                        <a:rPr lang="ru-RU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3727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9083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плюш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6" descr="Картинка 9 из 88715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14290"/>
            <a:ext cx="43545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Тема урока: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Н и НН в прилагательных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Цели урока: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1. Узнать, когда в прилагательных пишется  одна буква Н, а когда две буквы Н,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2. научиться  применять правило на практике.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2" descr="C:\Documents and Settings\Администратор\Мои документы\рисунки\PE0001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214818"/>
            <a:ext cx="407196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Образуйте прилагательные от существительных и выделите словообразовательные суффиксы: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Сон 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Солома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Станция –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Утка –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Песок –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Глина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в одних суффиксах прилагательных пишется одна буква Н, а в других – две буквы НН?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Администратор\Мои документы\рисунки\AN007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357298"/>
            <a:ext cx="3294063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1"/>
          <a:ext cx="8229600" cy="449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3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Н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3170" algn="l"/>
                          <a:tab pos="1366520" algn="ctr"/>
                        </a:tabLst>
                      </a:pPr>
                      <a:r>
                        <a:rPr lang="ru-RU" sz="1200" b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		НН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562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1.Суффиксы </a:t>
                      </a:r>
                      <a:r>
                        <a:rPr lang="ru-RU" sz="2400" b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–АН, –ЯН, –ИН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кож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АН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  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Глин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ЯН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   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Гус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ИН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1. Исключения: дерев</a:t>
                      </a:r>
                      <a:r>
                        <a:rPr lang="ru-RU" sz="2400" b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ЯНН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                           стекл</a:t>
                      </a:r>
                      <a:r>
                        <a:rPr lang="ru-RU" sz="2400" b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ЯНН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                           олов</a:t>
                      </a:r>
                      <a:r>
                        <a:rPr lang="ru-RU" sz="2400" b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ЯНН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01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2.Исключение: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ветр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ЕН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2. </a:t>
                      </a:r>
                      <a:r>
                        <a:rPr lang="ru-RU" sz="2400" b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Суффиксы –ЕНН, –ОНН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солом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ЕНН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революци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ОНН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01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3.</a:t>
                      </a:r>
                      <a:r>
                        <a:rPr lang="ru-RU" sz="2400" b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Н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в корне +</a:t>
                      </a:r>
                      <a:r>
                        <a:rPr lang="ru-RU" sz="2400" b="1" dirty="0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 Н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в суффиксе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чугу</a:t>
                      </a:r>
                      <a:r>
                        <a:rPr lang="ru-RU" sz="2400" b="1" dirty="0" err="1">
                          <a:solidFill>
                            <a:srgbClr val="4F81BD"/>
                          </a:solidFill>
                          <a:latin typeface="Times New Roman"/>
                          <a:ea typeface="Calibri"/>
                        </a:rPr>
                        <a:t>НН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</a:rPr>
                        <a:t>ый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Запомни слова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м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нстрац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я </a:t>
            </a:r>
            <a:r>
              <a:rPr lang="ru-RU" dirty="0" smtClean="0"/>
              <a:t>– </a:t>
            </a:r>
          </a:p>
          <a:p>
            <a:pPr>
              <a:buNone/>
            </a:pPr>
            <a:r>
              <a:rPr lang="ru-RU" b="1" dirty="0" smtClean="0"/>
              <a:t>1.Массовое шествие</a:t>
            </a:r>
          </a:p>
          <a:p>
            <a:pPr>
              <a:buNone/>
            </a:pPr>
            <a:r>
              <a:rPr lang="ru-RU" i="1" dirty="0" smtClean="0"/>
              <a:t>(Демонстрация в защиту реформ.)</a:t>
            </a:r>
          </a:p>
          <a:p>
            <a:pPr>
              <a:buNone/>
            </a:pPr>
            <a:r>
              <a:rPr lang="ru-RU" b="1" dirty="0" smtClean="0"/>
              <a:t>2.Публичный показ чего-нибудь</a:t>
            </a:r>
          </a:p>
          <a:p>
            <a:pPr>
              <a:buNone/>
            </a:pPr>
            <a:r>
              <a:rPr lang="ru-RU" i="1" dirty="0" smtClean="0"/>
              <a:t>(Демонстрация фильма, мод.)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 smtClean="0"/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зон –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Одно из четырёх времён года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(Одеться по сезону.)</a:t>
            </a:r>
          </a:p>
          <a:p>
            <a:pPr>
              <a:buNone/>
            </a:pPr>
            <a:r>
              <a:rPr lang="ru-RU" b="1" dirty="0" smtClean="0"/>
              <a:t>2. Часть  года,</a:t>
            </a:r>
          </a:p>
          <a:p>
            <a:pPr>
              <a:buNone/>
            </a:pPr>
            <a:r>
              <a:rPr lang="ru-RU" b="1" dirty="0" smtClean="0"/>
              <a:t>подходящая для какой-нибудь деятельности</a:t>
            </a:r>
          </a:p>
          <a:p>
            <a:pPr>
              <a:buNone/>
            </a:pPr>
            <a:r>
              <a:rPr lang="ru-RU" i="1" dirty="0" smtClean="0"/>
              <a:t>        (Дачный сезон.)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725</Words>
  <PresentationFormat>Экран (4:3)</PresentationFormat>
  <Paragraphs>262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Повторение изученного о прилагательном.  Упражнение 1. Дайте правильный ответ  и объясните свой выбор.</vt:lpstr>
      <vt:lpstr>Повторение изученного о прилагательном.  Упражнение 1. Дайте правильный ответ  и объясните свой выбор.</vt:lpstr>
      <vt:lpstr>Упражнение 2.                                                                                                О-Ё после шипящих в прилагательных.                                    Распределить слова в 2 столбика:                                                        1 столбик – с О, 2 столбик – с Ё</vt:lpstr>
      <vt:lpstr>Самопроверка: </vt:lpstr>
      <vt:lpstr>Тема урока:  Н и НН в прилагательных</vt:lpstr>
      <vt:lpstr>Образуйте прилагательные от существительных и выделите словообразовательные суффиксы: </vt:lpstr>
      <vt:lpstr>ПРАВИЛО</vt:lpstr>
      <vt:lpstr>Запомни слова</vt:lpstr>
      <vt:lpstr>Слайд 10</vt:lpstr>
      <vt:lpstr>Физминутка </vt:lpstr>
      <vt:lpstr>Объясни написание пропущенных букв</vt:lpstr>
      <vt:lpstr>  Выпишите прилагательные, у которых в суффиксе две Н, а потом прилагательные с одной Н  в суффиксе. </vt:lpstr>
      <vt:lpstr>  Взаимопроверка</vt:lpstr>
      <vt:lpstr>Запомни слова!</vt:lpstr>
      <vt:lpstr>Буквенный диктант</vt:lpstr>
      <vt:lpstr>Буквенный диктант</vt:lpstr>
      <vt:lpstr>Различай!</vt:lpstr>
      <vt:lpstr>Слайд 19</vt:lpstr>
      <vt:lpstr>«Четвертый лишний» </vt:lpstr>
      <vt:lpstr> «Проверь себя» </vt:lpstr>
      <vt:lpstr>Самопровека</vt:lpstr>
      <vt:lpstr>Самооценка</vt:lpstr>
      <vt:lpstr>Поздравляю с удачным приобретением знаний!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6 классе по теме: «Н и НН в прилагательных» </dc:title>
  <cp:lastModifiedBy>Admin</cp:lastModifiedBy>
  <cp:revision>16</cp:revision>
  <dcterms:modified xsi:type="dcterms:W3CDTF">2013-01-04T12:59:53Z</dcterms:modified>
</cp:coreProperties>
</file>