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2" r:id="rId5"/>
    <p:sldId id="280" r:id="rId6"/>
    <p:sldId id="271" r:id="rId7"/>
    <p:sldId id="273" r:id="rId8"/>
    <p:sldId id="272" r:id="rId9"/>
    <p:sldId id="278" r:id="rId10"/>
    <p:sldId id="264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" y="17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16D3-5A81-437A-844E-6A2124214CDB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9567-DA4E-4656-9F18-F7B64228A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95EC-C2A5-4B13-85A7-D090B0D6C9C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E9EDA-04C8-4E15-8139-25A558C13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9EDA-04C8-4E15-8139-25A558C13B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9EDA-04C8-4E15-8139-25A558C13B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90898F-46D2-41C5-9CC3-BE09627DC64E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4A2E35-0500-4F0D-88CE-53D63C3AA6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Нахождение дроби</a:t>
            </a:r>
          </a:p>
          <a:p>
            <a:pPr algn="ctr"/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  от числа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929058" y="335756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Учитель МБОУ «СОШ с. Каменный Яр»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Астраханской области</a:t>
            </a:r>
          </a:p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Самитова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Р. М.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357562"/>
            <a:ext cx="47625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471487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4143404" cy="335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3214710" cy="287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14356"/>
            <a:ext cx="8501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Задание1.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Выполнив задание, вы найдете площадь Астраханского кремля.</a:t>
            </a:r>
          </a:p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Найдите число, 32% которого равны значению выражения</a:t>
            </a:r>
          </a:p>
          <a:p>
            <a:endParaRPr lang="ru-RU" sz="2800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429000"/>
            <a:ext cx="2190750" cy="11049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001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4285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Домашнее задание</a:t>
            </a:r>
            <a:endParaRPr lang="ru-RU" sz="3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214818"/>
            <a:ext cx="85725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Задание 2.</a:t>
            </a: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Составить задачу о какой- либо башне Астраханского кремля или о его постройках.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357290" y="214290"/>
            <a:ext cx="6715172" cy="6286544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Можем объяснять и аргументировать свои действия.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Умеем находить и исправлять свои ошибки и ошибки своих одноклассников.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Умеем преодолевать  трудности.</a:t>
            </a: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   Мы любим свою малую родину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488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Мы можем сказать о себе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28586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142984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Умеем  выполнять  сложение, вычитание, умножение дробей с разными знаменателями.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214311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  Умеем находить дробь от числа.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2500306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Умеем применять данные знания        при решении задач.</a:t>
            </a:r>
          </a:p>
          <a:p>
            <a:endParaRPr lang="ru-RU" dirty="0"/>
          </a:p>
        </p:txBody>
      </p:sp>
      <p:pic>
        <p:nvPicPr>
          <p:cNvPr id="10" name="Picture 6" descr="F:\Школа\Рисунки\мои рисунки\дети\post-142790-12671048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2141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000240"/>
            <a:ext cx="7072362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Спасибо всем </a:t>
            </a:r>
          </a:p>
          <a:p>
            <a:pPr algn="ctr"/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за  участие </a:t>
            </a:r>
          </a:p>
          <a:p>
            <a:pPr algn="ctr"/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на уроке!</a:t>
            </a:r>
            <a:endParaRPr lang="ru-RU" sz="6600" b="1" i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3582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Цель урока: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закрепить навыки нахождения дроби от числа;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выработать умения решать задачи с применением данных навыков;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создать атмосферу творческого труда для последующего достижения хороших результатов.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прививать любовь к родному краю.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Школа\Рисунки\мои рисунки\дети\post-142790-12671048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785794"/>
            <a:ext cx="2141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64291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 чём говорят числа?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500174"/>
            <a:ext cx="609600" cy="3429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142873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Год основания села Каменный Яр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928802"/>
            <a:ext cx="1000132" cy="690563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71678"/>
            <a:ext cx="182564" cy="41076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571604" y="207167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 национальности заселяли село Каменный Яр</a:t>
            </a:r>
          </a:p>
          <a:p>
            <a:r>
              <a:rPr lang="ru-RU" dirty="0" smtClean="0"/>
              <a:t>/чуваши, мордва, татары./</a:t>
            </a:r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00372"/>
            <a:ext cx="1209675" cy="41433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57562"/>
            <a:ext cx="381000" cy="342900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357562"/>
            <a:ext cx="457200" cy="3429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4480" y="3214686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населения села Каменный Яр в 1792 году</a:t>
            </a:r>
            <a:endParaRPr lang="ru-RU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934" y="400050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населения села в 2012 году</a:t>
            </a:r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00504"/>
            <a:ext cx="3190875" cy="3429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000504"/>
            <a:ext cx="609600" cy="342900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471488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от 1030?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8794" y="471488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1736" y="471488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пенсионеров в нашем селе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357826"/>
            <a:ext cx="1095375" cy="6191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500702"/>
            <a:ext cx="381000" cy="35719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2143108" y="550070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 детского населения в нашем селе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44" y="1428736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17*100+50=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33" grpId="0"/>
      <p:bldP spid="40" grpId="0"/>
      <p:bldP spid="37" grpId="0"/>
      <p:bldP spid="38" grpId="0"/>
      <p:bldP spid="39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Решение задач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№1</a:t>
            </a:r>
          </a:p>
          <a:p>
            <a:r>
              <a:rPr lang="ru-RU" dirty="0" smtClean="0">
                <a:latin typeface="Bookman Old Style" pitchFamily="18" charset="0"/>
              </a:rPr>
              <a:t>В нашей школе работает 24 человека. Из них 5/8 составляют учителя. Назовите количество обслуживающего персонала школы.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07167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Ответ:9 человек.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64318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№2</a:t>
            </a:r>
          </a:p>
          <a:p>
            <a:r>
              <a:rPr lang="ru-RU" dirty="0" smtClean="0">
                <a:latin typeface="Bookman Old Style" pitchFamily="18" charset="0"/>
              </a:rPr>
              <a:t>В нашем селе в этом году заасфальтировали 350 м дороги. В первый день дорожники заасфальтировали 3/7 всей дороги, а во второй день в 1 1/3 раза больше проложили асфальта, чем в первый день. За сколько дней заасфальтировали дорогу?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1481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Ответ: за 2 дня.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71488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№3</a:t>
            </a:r>
          </a:p>
          <a:p>
            <a:r>
              <a:rPr lang="ru-RU" dirty="0" smtClean="0">
                <a:latin typeface="Bookman Old Style" pitchFamily="18" charset="0"/>
              </a:rPr>
              <a:t>Тренировочный ловец жемчуга может продержаться под водой 10 минут. Ученик 6 класса может выдержать 3/40 от времени ловца жемчуга. Сколько времени может продержаться под водой ученик 6 класса?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14364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Ответ: 45 с.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2357454" cy="21431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785794"/>
            <a:ext cx="271461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71942"/>
            <a:ext cx="264320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928958" cy="253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2285984" y="500042"/>
            <a:ext cx="38576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   №4</a:t>
            </a:r>
          </a:p>
          <a:p>
            <a:r>
              <a:rPr lang="ru-RU" sz="2000" dirty="0" smtClean="0">
                <a:latin typeface="Bookman Old Style" pitchFamily="18" charset="0"/>
              </a:rPr>
              <a:t>Скворец пролетает в час </a:t>
            </a:r>
          </a:p>
          <a:p>
            <a:r>
              <a:rPr lang="ru-RU" sz="2000" dirty="0" smtClean="0">
                <a:latin typeface="Bookman Old Style" pitchFamily="18" charset="0"/>
              </a:rPr>
              <a:t>48 км. Скорость полета </a:t>
            </a:r>
          </a:p>
          <a:p>
            <a:r>
              <a:rPr lang="ru-RU" sz="2000" dirty="0" smtClean="0">
                <a:latin typeface="Bookman Old Style" pitchFamily="18" charset="0"/>
              </a:rPr>
              <a:t>вороны составляет 5/6 </a:t>
            </a:r>
          </a:p>
          <a:p>
            <a:r>
              <a:rPr lang="ru-RU" sz="2000" dirty="0" smtClean="0">
                <a:latin typeface="Bookman Old Style" pitchFamily="18" charset="0"/>
              </a:rPr>
              <a:t>скорости полёта скворца. Скорость полёта голубя </a:t>
            </a:r>
          </a:p>
          <a:p>
            <a:r>
              <a:rPr lang="ru-RU" sz="2000" dirty="0" smtClean="0">
                <a:latin typeface="Bookman Old Style" pitchFamily="18" charset="0"/>
              </a:rPr>
              <a:t>в 1  1/6 раза больше </a:t>
            </a:r>
          </a:p>
          <a:p>
            <a:r>
              <a:rPr lang="ru-RU" sz="2000" dirty="0" smtClean="0">
                <a:latin typeface="Bookman Old Style" pitchFamily="18" charset="0"/>
              </a:rPr>
              <a:t>скорости полёта скворца. Ласточка  летит в двое</a:t>
            </a:r>
          </a:p>
          <a:p>
            <a:r>
              <a:rPr lang="ru-RU" sz="2000" dirty="0" smtClean="0">
                <a:latin typeface="Bookman Old Style" pitchFamily="18" charset="0"/>
              </a:rPr>
              <a:t> быстрее вороны. </a:t>
            </a:r>
          </a:p>
          <a:p>
            <a:r>
              <a:rPr lang="ru-RU" sz="2000" dirty="0" smtClean="0">
                <a:latin typeface="Bookman Old Style" pitchFamily="18" charset="0"/>
              </a:rPr>
              <a:t>Какова скорость полёта</a:t>
            </a:r>
          </a:p>
          <a:p>
            <a:r>
              <a:rPr lang="ru-RU" sz="2000" dirty="0" smtClean="0">
                <a:latin typeface="Bookman Old Style" pitchFamily="18" charset="0"/>
              </a:rPr>
              <a:t>                   каждой  птицы?</a:t>
            </a:r>
          </a:p>
          <a:p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56 км/ч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285749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48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607220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40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80 км/ч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№5</a:t>
            </a:r>
          </a:p>
          <a:p>
            <a:r>
              <a:rPr lang="ru-RU" dirty="0" smtClean="0">
                <a:latin typeface="Bookman Old Style" pitchFamily="18" charset="0"/>
              </a:rPr>
              <a:t>Арендаторы нашего села реализовали 1900 тонн урожая дыней, арбузов, томата. Известно, что реализованные арбузы составляют 20% от урожая дыней. Томата было реализовано на 100 тонн больше, чем дыней и арбузов. Сколько тонн дыней было реализовано?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Ответ: 750 т.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4357718" cy="2623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258869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857364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496"/>
            <a:ext cx="3705225" cy="263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57158" y="564357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Спасибо всем тем, кто вложил свой труд в моё наслаждение! 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4282" y="1000108"/>
            <a:ext cx="864399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736"/>
            <a:ext cx="1228725" cy="8001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428736"/>
            <a:ext cx="1228725" cy="8001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1676400" cy="800100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285992"/>
            <a:ext cx="990600" cy="809625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57158" y="107154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377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503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572000" y="2428868"/>
            <a:ext cx="18573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составляет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285992"/>
            <a:ext cx="857257" cy="771526"/>
          </a:xfrm>
          <a:prstGeom prst="rect">
            <a:avLst/>
          </a:prstGeom>
          <a:noFill/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14282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647700" cy="800100"/>
          </a:xfrm>
          <a:prstGeom prst="rect">
            <a:avLst/>
          </a:prstGeom>
          <a:noFill/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643050"/>
            <a:ext cx="200025" cy="447675"/>
          </a:xfrm>
          <a:prstGeom prst="rect">
            <a:avLst/>
          </a:prstGeom>
          <a:noFill/>
        </p:spPr>
      </p:pic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357430"/>
            <a:ext cx="447675" cy="8001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7158" y="3643314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3643314"/>
            <a:ext cx="8643998" cy="2585323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500570"/>
            <a:ext cx="1800225" cy="800100"/>
          </a:xfrm>
          <a:prstGeom prst="rect">
            <a:avLst/>
          </a:prstGeom>
          <a:noFill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500570"/>
            <a:ext cx="2124075" cy="800100"/>
          </a:xfrm>
          <a:prstGeom prst="rect">
            <a:avLst/>
          </a:prstGeom>
          <a:noFill/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357826"/>
            <a:ext cx="2047875" cy="800100"/>
          </a:xfrm>
          <a:prstGeom prst="rect">
            <a:avLst/>
          </a:prstGeom>
          <a:noFill/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357826"/>
            <a:ext cx="3400425" cy="809625"/>
          </a:xfrm>
          <a:prstGeom prst="rect">
            <a:avLst/>
          </a:prstGeom>
          <a:noFill/>
        </p:spPr>
      </p:pic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0" y="377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0" y="503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472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Задание  №2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158" y="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Задания для самопроверки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10715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Задание  № 1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571612"/>
            <a:ext cx="85725" cy="44767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500306"/>
            <a:ext cx="85725" cy="44767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643050"/>
            <a:ext cx="85725" cy="447675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14282" y="857232"/>
            <a:ext cx="8643998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70C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Занялася заря расписная,</a:t>
            </a:r>
            <a:endParaRPr lang="ru-RU" sz="1600" b="1" dirty="0" smtClean="0">
              <a:solidFill>
                <a:srgbClr val="0070C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6000" b="1" dirty="0" smtClean="0">
              <a:solidFill>
                <a:srgbClr val="00B05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14282" y="3714752"/>
            <a:ext cx="8643998" cy="289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Выхожу за околицу 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dirty="0" smtClean="0">
              <a:solidFill>
                <a:srgbClr val="00B050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299" grpId="0"/>
      <p:bldP spid="30" grpId="0" animBg="1"/>
      <p:bldP spid="40" grpId="0"/>
      <p:bldP spid="23" grpId="0"/>
      <p:bldP spid="44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642910" y="3571876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Дорогая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Отчизна 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                 моя.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7158" y="3429000"/>
            <a:ext cx="842968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57158" y="357166"/>
            <a:ext cx="8429684" cy="2379762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42853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Задание  №3 </a:t>
            </a:r>
          </a:p>
          <a:p>
            <a:r>
              <a:rPr lang="ru-RU" b="1" dirty="0" smtClean="0">
                <a:latin typeface="Bookman Old Style" pitchFamily="18" charset="0"/>
              </a:rPr>
              <a:t> Решите уравнение.  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00240"/>
            <a:ext cx="1438275" cy="800100"/>
          </a:xfrm>
          <a:prstGeom prst="rect">
            <a:avLst/>
          </a:prstGeom>
          <a:noFill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28596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715008" y="107154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377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6286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7543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214678" y="1142984"/>
            <a:ext cx="59293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786446" y="1071546"/>
            <a:ext cx="50006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85720" y="4429132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5600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142984"/>
            <a:ext cx="2314575" cy="800100"/>
          </a:xfrm>
          <a:prstGeom prst="rect">
            <a:avLst/>
          </a:prstGeom>
          <a:noFill/>
        </p:spPr>
      </p:pic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142984"/>
            <a:ext cx="2314575" cy="800100"/>
          </a:xfrm>
          <a:prstGeom prst="rect">
            <a:avLst/>
          </a:prstGeom>
          <a:noFill/>
        </p:spPr>
      </p:pic>
      <p:pic>
        <p:nvPicPr>
          <p:cNvPr id="1129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000240"/>
            <a:ext cx="1524000" cy="800100"/>
          </a:xfrm>
          <a:prstGeom prst="rect">
            <a:avLst/>
          </a:prstGeom>
          <a:noFill/>
        </p:spPr>
      </p:pic>
      <p:pic>
        <p:nvPicPr>
          <p:cNvPr id="11297" name="Picture 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000240"/>
            <a:ext cx="1038225" cy="800100"/>
          </a:xfrm>
          <a:prstGeom prst="rect">
            <a:avLst/>
          </a:prstGeom>
          <a:noFill/>
        </p:spPr>
      </p:pic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0" y="-32147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0" y="3771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596" y="335756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Задание №4</a:t>
            </a:r>
          </a:p>
          <a:p>
            <a:r>
              <a:rPr lang="ru-RU" b="1" dirty="0" smtClean="0">
                <a:latin typeface="Bookman Old Style" pitchFamily="18" charset="0"/>
              </a:rPr>
              <a:t>Решите уравнение.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00504"/>
            <a:ext cx="1924050" cy="809625"/>
          </a:xfrm>
          <a:prstGeom prst="rect">
            <a:avLst/>
          </a:prstGeom>
          <a:noFill/>
        </p:spPr>
      </p:pic>
      <p:pic>
        <p:nvPicPr>
          <p:cNvPr id="11310" name="Picture 4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00504"/>
            <a:ext cx="1924050" cy="809625"/>
          </a:xfrm>
          <a:prstGeom prst="rect">
            <a:avLst/>
          </a:prstGeom>
          <a:noFill/>
        </p:spPr>
      </p:pic>
      <p:pic>
        <p:nvPicPr>
          <p:cNvPr id="11309" name="Picture 4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000504"/>
            <a:ext cx="2800350" cy="809625"/>
          </a:xfrm>
          <a:prstGeom prst="rect">
            <a:avLst/>
          </a:prstGeom>
          <a:noFill/>
        </p:spPr>
      </p:pic>
      <p:pic>
        <p:nvPicPr>
          <p:cNvPr id="11308" name="Picture 4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72074"/>
            <a:ext cx="1533525" cy="800100"/>
          </a:xfrm>
          <a:prstGeom prst="rect">
            <a:avLst/>
          </a:prstGeom>
          <a:noFill/>
        </p:spPr>
      </p:pic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00636"/>
            <a:ext cx="1247775" cy="809625"/>
          </a:xfrm>
          <a:prstGeom prst="rect">
            <a:avLst/>
          </a:prstGeom>
          <a:noFill/>
        </p:spPr>
      </p:pic>
      <p:pic>
        <p:nvPicPr>
          <p:cNvPr id="11306" name="Picture 4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72074"/>
            <a:ext cx="1628775" cy="809625"/>
          </a:xfrm>
          <a:prstGeom prst="rect">
            <a:avLst/>
          </a:prstGeom>
          <a:noFill/>
        </p:spPr>
      </p:pic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0" y="121442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0" y="2533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0" y="3800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0" y="507207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0" y="7591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7158" y="357166"/>
            <a:ext cx="8429684" cy="27392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добрым утром,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сторонка   родная-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solidFill>
                <a:srgbClr val="FF99FF"/>
              </a:solidFill>
              <a:latin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5720" y="3429000"/>
            <a:ext cx="8501122" cy="2554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3643314"/>
            <a:ext cx="778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Дорогая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Отчизна </a:t>
            </a: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              моя!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6" grpId="0" animBg="1"/>
      <p:bldP spid="70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1142976" y="1500174"/>
            <a:ext cx="3143272" cy="221457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714488"/>
            <a:ext cx="2971800" cy="13906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71604" y="3214686"/>
            <a:ext cx="2143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Ответ:0,5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5286412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85794"/>
            <a:ext cx="3143272" cy="4714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42844" y="5715016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Пусть живёт село моё родное,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И будет мир всегда в стране моей!</a:t>
            </a:r>
            <a:endParaRPr lang="ru-RU" sz="28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3033</TotalTime>
  <Words>521</Words>
  <Application>Microsoft Office PowerPoint</Application>
  <PresentationFormat>Экран (4:3)</PresentationFormat>
  <Paragraphs>143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 дроби от числа</dc:title>
  <dc:creator>Румия</dc:creator>
  <cp:lastModifiedBy>re</cp:lastModifiedBy>
  <cp:revision>244</cp:revision>
  <dcterms:created xsi:type="dcterms:W3CDTF">2012-11-04T13:52:48Z</dcterms:created>
  <dcterms:modified xsi:type="dcterms:W3CDTF">2013-04-21T20:17:08Z</dcterms:modified>
</cp:coreProperties>
</file>