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80" r:id="rId4"/>
    <p:sldId id="283" r:id="rId5"/>
    <p:sldId id="279" r:id="rId6"/>
    <p:sldId id="276" r:id="rId7"/>
    <p:sldId id="277" r:id="rId8"/>
    <p:sldId id="271" r:id="rId9"/>
    <p:sldId id="263" r:id="rId10"/>
    <p:sldId id="284" r:id="rId11"/>
    <p:sldId id="264" r:id="rId12"/>
    <p:sldId id="27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7B0B13"/>
    <a:srgbClr val="42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7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6A5FC2-4D9A-410D-913D-6F4ECE981027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875DE5-78A6-4DEE-B7C9-CDD5C5278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15E16-8ECB-4643-A376-D68E7C8CEA1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01C910-9598-4E9D-94EA-0ECF65E1342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9F2407-ACAF-4E91-9BBE-695B8099ED6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75EFA3-8966-4275-9F93-25745F8D327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C017-3AC1-4E94-AA88-EA670E9BB872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E5729-DF62-4B57-BD72-99CABFF82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173F3-5C7E-47B0-A96B-18290B7DB254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19D5C-57DD-439F-A237-79830C4E2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D1D37-DB5C-465C-8362-D78E4011F5ED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16F7-3990-4E40-B94E-A684630B3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8485-89F2-4F49-9E3A-4CCB553A133C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61EAD-A070-4BC4-A742-61D1F2791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14264-880D-4250-A5FD-67D06A05ED9E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59DC-9E49-4C88-B843-08897BC25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9953-EB0B-4780-898B-AA6797CBBE92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B1D4-42EC-469D-A308-B8EB1EE49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00107-E184-493A-947B-C92F8F1AF114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AE9C-8F36-473F-A9D0-2CA06FA5C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0E23-5EDC-4EDD-A42F-7EA7880C58B6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FEAB-07E0-482A-8078-8A256FF45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E478-D461-44A1-AAF9-EDC06727E110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78843-356F-4A14-ADB7-C292A1F4F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25243-902E-4907-8966-64973CBEF3C5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12E7-BA4F-4C93-94B2-06A5F8540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72580-4B54-43A5-844E-317C2DC502FC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4D2E1-DF65-48E3-AE0E-3582DEDC1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A99244-EE3D-4961-AABF-1EEA6F0E0FFB}" type="datetimeFigureOut">
              <a:rPr lang="ru-RU"/>
              <a:pPr>
                <a:defRPr/>
              </a:pPr>
              <a:t>21.04.2013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13BBA6-D73A-4938-91B3-69E64C7E8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http://narod.yandex.ru/images/photo_templ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143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0" descr="http://narod.yandex.ru/images/photo_templ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143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2" descr="http://narod.yandex.ru/images/photo_templ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143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55484" y="3644974"/>
            <a:ext cx="6912768" cy="3477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blipFill>
                <a:blip r:embed="rId4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blipFill>
                <a:blip r:embed="rId4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blipFill>
                <a:blip r:embed="rId4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blipFill>
                <a:blip r:embed="rId4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blipFill>
                <a:blip r:embed="rId4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1751086"/>
            <a:ext cx="5528787" cy="523220"/>
          </a:xfrm>
          <a:prstGeom prst="rect">
            <a:avLst/>
          </a:prstGeom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ПРЯНИЧНЫЕ ПОСИДЕЛКИ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5" name="Picture 6" descr="C:\Users\Людмила\Downloads\b_68068фото пряника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1788" y="1751013"/>
            <a:ext cx="295275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Заголовок 2"/>
          <p:cNvSpPr>
            <a:spLocks noGrp="1"/>
          </p:cNvSpPr>
          <p:nvPr>
            <p:ph type="ctrTitle"/>
          </p:nvPr>
        </p:nvSpPr>
        <p:spPr>
          <a:xfrm>
            <a:off x="3409950" y="3213100"/>
            <a:ext cx="5688013" cy="1800225"/>
          </a:xfrm>
        </p:spPr>
        <p:txBody>
          <a:bodyPr/>
          <a:lstStyle/>
          <a:p>
            <a:pPr algn="l"/>
            <a:r>
              <a:rPr lang="ru-RU" b="1" i="1" smtClean="0">
                <a:solidFill>
                  <a:srgbClr val="FF0000"/>
                </a:solidFill>
              </a:rPr>
              <a:t>Прянички медовые - гостинцы добрые: они и глаз развеселят , и рот потешат!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74850" y="7123113"/>
            <a:ext cx="6400800" cy="17526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522788" y="0"/>
            <a:ext cx="45720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Там, где кукарекал спозаранку</a:t>
            </a:r>
          </a:p>
          <a:p>
            <a:r>
              <a:rPr lang="ru-RU"/>
              <a:t>Звонкий леденцовый петушок,</a:t>
            </a:r>
          </a:p>
          <a:p>
            <a:r>
              <a:rPr lang="ru-RU"/>
              <a:t>Выглянул из леса на полянку</a:t>
            </a:r>
          </a:p>
          <a:p>
            <a:r>
              <a:rPr lang="ru-RU"/>
              <a:t>Самый небывалый теремок.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жили- поживали.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пряники жевали.</a:t>
            </a:r>
          </a:p>
          <a:p>
            <a:endParaRPr lang="ru-RU"/>
          </a:p>
          <a:p>
            <a:endParaRPr lang="ru-RU"/>
          </a:p>
          <a:p>
            <a:r>
              <a:rPr lang="ru-RU"/>
              <a:t>Гномики работать обожали,</a:t>
            </a:r>
          </a:p>
          <a:p>
            <a:r>
              <a:rPr lang="ru-RU"/>
              <a:t>Пряники сажали круглый год.</a:t>
            </a:r>
          </a:p>
          <a:p>
            <a:r>
              <a:rPr lang="ru-RU"/>
              <a:t>С вёдрами гуськом маршировали,</a:t>
            </a:r>
          </a:p>
          <a:p>
            <a:r>
              <a:rPr lang="ru-RU"/>
              <a:t>Мёдом поливали огород.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жили- поживали.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пряники жевали.</a:t>
            </a:r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1267" name="Picture 2" descr="C:\Users\Людмила\Downloads\1285538191_fd2eafae45afпряничный домик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63" y="1206500"/>
            <a:ext cx="438308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Детская - Пряничные гномики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773613" y="3573463"/>
            <a:ext cx="42830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/>
              <a:t>В гости шли по пряничной тропинке</a:t>
            </a:r>
          </a:p>
          <a:p>
            <a:r>
              <a:rPr lang="ru-RU"/>
              <a:t>Пряничный павлин и даже слон,</a:t>
            </a:r>
          </a:p>
          <a:p>
            <a:r>
              <a:rPr lang="ru-RU"/>
              <a:t>Песенки кружились на пластинке,</a:t>
            </a:r>
          </a:p>
          <a:p>
            <a:r>
              <a:rPr lang="ru-RU"/>
              <a:t>И плясал вприсядку граммофон.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жили- поживали.</a:t>
            </a:r>
          </a:p>
          <a:p>
            <a:r>
              <a:rPr lang="ru-RU"/>
              <a:t>В пряничном домике, домике, домике</a:t>
            </a:r>
          </a:p>
          <a:p>
            <a:r>
              <a:rPr lang="ru-RU"/>
              <a:t>Пряничные гномики пряники жевали.</a:t>
            </a:r>
          </a:p>
          <a:p>
            <a:endParaRPr lang="ru-RU"/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8872538" y="3082925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  <a:p>
            <a:endParaRPr lang="ru-RU"/>
          </a:p>
        </p:txBody>
      </p:sp>
      <p:pic>
        <p:nvPicPr>
          <p:cNvPr id="12292" name="Picture 1" descr="C:\Users\Людмила\Downloads\pr-kom-01пряничный домик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763" y="1412875"/>
            <a:ext cx="4576763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2286000" y="-633413"/>
            <a:ext cx="4572000" cy="230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3859213" y="708025"/>
            <a:ext cx="4462462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</a:rPr>
              <a:t>Маленькой ёлочке</a:t>
            </a:r>
          </a:p>
          <a:p>
            <a:r>
              <a:rPr lang="ru-RU">
                <a:solidFill>
                  <a:srgbClr val="0070C0"/>
                </a:solidFill>
              </a:rPr>
              <a:t>Холодно зимой,</a:t>
            </a:r>
          </a:p>
          <a:p>
            <a:r>
              <a:rPr lang="ru-RU">
                <a:solidFill>
                  <a:srgbClr val="0070C0"/>
                </a:solidFill>
              </a:rPr>
              <a:t>Из лесу ёлочку</a:t>
            </a:r>
          </a:p>
          <a:p>
            <a:r>
              <a:rPr lang="ru-RU">
                <a:solidFill>
                  <a:srgbClr val="0070C0"/>
                </a:solidFill>
              </a:rPr>
              <a:t>Взяли мы домой.</a:t>
            </a:r>
          </a:p>
          <a:p>
            <a:endParaRPr lang="ru-RU">
              <a:solidFill>
                <a:srgbClr val="0070C0"/>
              </a:solidFill>
            </a:endParaRPr>
          </a:p>
          <a:p>
            <a:r>
              <a:rPr lang="ru-RU">
                <a:solidFill>
                  <a:srgbClr val="0070C0"/>
                </a:solidFill>
              </a:rPr>
              <a:t>Беленький заинька</a:t>
            </a:r>
          </a:p>
          <a:p>
            <a:r>
              <a:rPr lang="ru-RU">
                <a:solidFill>
                  <a:srgbClr val="0070C0"/>
                </a:solidFill>
              </a:rPr>
              <a:t>Ёлочку просил:</a:t>
            </a:r>
          </a:p>
          <a:p>
            <a:r>
              <a:rPr lang="ru-RU">
                <a:solidFill>
                  <a:srgbClr val="0070C0"/>
                </a:solidFill>
              </a:rPr>
              <a:t>"Мятного пряничка</a:t>
            </a:r>
          </a:p>
          <a:p>
            <a:r>
              <a:rPr lang="ru-RU">
                <a:solidFill>
                  <a:srgbClr val="0070C0"/>
                </a:solidFill>
              </a:rPr>
              <a:t>Зайке принеси!"</a:t>
            </a:r>
          </a:p>
          <a:p>
            <a:endParaRPr lang="ru-RU">
              <a:solidFill>
                <a:srgbClr val="0070C0"/>
              </a:solidFill>
            </a:endParaRPr>
          </a:p>
          <a:p>
            <a:r>
              <a:rPr lang="ru-RU">
                <a:solidFill>
                  <a:srgbClr val="0070C0"/>
                </a:solidFill>
              </a:rPr>
              <a:t>Сколько на ёлочке</a:t>
            </a:r>
          </a:p>
          <a:p>
            <a:r>
              <a:rPr lang="ru-RU">
                <a:solidFill>
                  <a:srgbClr val="0070C0"/>
                </a:solidFill>
              </a:rPr>
              <a:t>Шариков цветных,</a:t>
            </a:r>
          </a:p>
          <a:p>
            <a:r>
              <a:rPr lang="ru-RU">
                <a:solidFill>
                  <a:srgbClr val="0070C0"/>
                </a:solidFill>
              </a:rPr>
              <a:t>Розовых пряников,</a:t>
            </a:r>
          </a:p>
          <a:p>
            <a:r>
              <a:rPr lang="ru-RU">
                <a:solidFill>
                  <a:srgbClr val="0070C0"/>
                </a:solidFill>
              </a:rPr>
              <a:t>Шишек золотых! </a:t>
            </a:r>
          </a:p>
          <a:p>
            <a:endParaRPr lang="ru-RU">
              <a:solidFill>
                <a:srgbClr val="0070C0"/>
              </a:solidFill>
            </a:endParaRPr>
          </a:p>
          <a:p>
            <a:r>
              <a:rPr lang="ru-RU">
                <a:solidFill>
                  <a:srgbClr val="0070C0"/>
                </a:solidFill>
              </a:rPr>
              <a:t>Встанем под ёлочкой</a:t>
            </a:r>
          </a:p>
          <a:p>
            <a:r>
              <a:rPr lang="ru-RU">
                <a:solidFill>
                  <a:srgbClr val="0070C0"/>
                </a:solidFill>
              </a:rPr>
              <a:t>В дружный хоровод.</a:t>
            </a:r>
          </a:p>
          <a:p>
            <a:r>
              <a:rPr lang="ru-RU">
                <a:solidFill>
                  <a:srgbClr val="0070C0"/>
                </a:solidFill>
              </a:rPr>
              <a:t>Весело, весело</a:t>
            </a:r>
          </a:p>
          <a:p>
            <a:r>
              <a:rPr lang="ru-RU">
                <a:solidFill>
                  <a:srgbClr val="0070C0"/>
                </a:solidFill>
              </a:rPr>
              <a:t>Встретим Новый год!</a:t>
            </a:r>
          </a:p>
        </p:txBody>
      </p:sp>
      <p:pic>
        <p:nvPicPr>
          <p:cNvPr id="13316" name="Picture 4" descr="C:\Users\Людмила\Downloads\b_71855фото пряника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641600"/>
            <a:ext cx="367188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Users\Людмила\Downloads\b_69630фото пряника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19838" y="33338"/>
            <a:ext cx="28146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есня Кролика Степаниды - Маленькой елочке холодно зимой (минусовка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14400" y="692150"/>
            <a:ext cx="8229600" cy="4032250"/>
          </a:xfrm>
        </p:spPr>
        <p:txBody>
          <a:bodyPr anchor="t"/>
          <a:lstStyle/>
          <a:p>
            <a:r>
              <a:rPr lang="ru-RU" sz="2400" smtClean="0"/>
              <a:t>Кто придумал тот секрет, точно неизвестно.</a:t>
            </a:r>
            <a:br>
              <a:rPr lang="ru-RU" sz="2400" smtClean="0"/>
            </a:br>
            <a:r>
              <a:rPr lang="ru-RU" sz="2400" smtClean="0"/>
              <a:t> Может, бабка, может, дед замесили тесто.</a:t>
            </a:r>
            <a:br>
              <a:rPr lang="ru-RU" sz="2400" smtClean="0"/>
            </a:br>
            <a:r>
              <a:rPr lang="ru-RU" sz="2400" smtClean="0"/>
              <a:t> Из муки и патоки выпекали пряники.</a:t>
            </a:r>
            <a:br>
              <a:rPr lang="ru-RU" sz="2400" smtClean="0"/>
            </a:br>
            <a:r>
              <a:rPr lang="ru-RU" sz="2400" smtClean="0"/>
              <a:t> Из муки и патоки выпекали пряники.</a:t>
            </a:r>
            <a:br>
              <a:rPr lang="ru-RU" sz="2400" smtClean="0"/>
            </a:br>
            <a:r>
              <a:rPr lang="ru-RU" sz="2400" smtClean="0"/>
              <a:t>Пряники русские, сладкие, мятные,</a:t>
            </a:r>
            <a:br>
              <a:rPr lang="ru-RU" sz="2400" smtClean="0"/>
            </a:br>
            <a:r>
              <a:rPr lang="ru-RU" sz="2400" smtClean="0"/>
              <a:t>К чаю ароматному угощенье знатное.</a:t>
            </a:r>
            <a:br>
              <a:rPr lang="ru-RU" sz="2400" smtClean="0"/>
            </a:br>
            <a:r>
              <a:rPr lang="ru-RU" sz="2400" smtClean="0"/>
              <a:t>Пряники русские, сладкие, мятные. </a:t>
            </a:r>
            <a:br>
              <a:rPr lang="ru-RU" sz="2400" smtClean="0"/>
            </a:br>
            <a:r>
              <a:rPr lang="ru-RU" sz="2400" smtClean="0"/>
              <a:t>К чаю ароматному угощенье знатное!</a:t>
            </a:r>
            <a:br>
              <a:rPr lang="ru-RU" sz="2400" smtClean="0"/>
            </a:br>
            <a:r>
              <a:rPr lang="ru-RU" sz="3100" smtClean="0"/>
              <a:t> </a:t>
            </a:r>
          </a:p>
        </p:txBody>
      </p:sp>
      <p:pic>
        <p:nvPicPr>
          <p:cNvPr id="3075" name="Picture 5" descr="C:\Users\Людмила\Downloads\b_68024фото пряника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716338"/>
            <a:ext cx="34607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Детская - Пряники русские+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755650" y="260350"/>
            <a:ext cx="7931150" cy="58658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smtClean="0"/>
              <a:t>Если холод бушевал, странников усталых</a:t>
            </a:r>
            <a:br>
              <a:rPr lang="ru-RU" sz="2400" smtClean="0"/>
            </a:br>
            <a:r>
              <a:rPr lang="ru-RU" sz="2400" smtClean="0"/>
              <a:t>В дождь и стружу согревал чай из самовара.</a:t>
            </a:r>
            <a:br>
              <a:rPr lang="ru-RU" sz="2400" smtClean="0"/>
            </a:br>
            <a:r>
              <a:rPr lang="ru-RU" sz="2400" smtClean="0"/>
              <a:t>Ну, а к чаю странникам подавали пряники.</a:t>
            </a:r>
            <a:br>
              <a:rPr lang="ru-RU" sz="2400" smtClean="0"/>
            </a:br>
            <a:r>
              <a:rPr lang="ru-RU" sz="2400" smtClean="0"/>
              <a:t>Ну, а к чаю странникам подавали пряники.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      Пряники русские, сладкие, мятные,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      К чаю ароматному угощенье знатное.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      Пряники русские, сладкие, мятные,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      К чаю ароматному угощенье знатное!</a:t>
            </a:r>
          </a:p>
          <a:p>
            <a:pPr marL="0" indent="0">
              <a:buFont typeface="Arial" charset="0"/>
              <a:buNone/>
            </a:pPr>
            <a:endParaRPr lang="ru-RU" sz="2400" smtClean="0"/>
          </a:p>
        </p:txBody>
      </p:sp>
      <p:pic>
        <p:nvPicPr>
          <p:cNvPr id="4099" name="Picture 8" descr="C:\Users\Людмила\Downloads\b_68107фото пряника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81500" y="3800475"/>
            <a:ext cx="47625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179388" y="333375"/>
            <a:ext cx="7129462" cy="58531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smtClean="0"/>
              <a:t> Всех друзей мы в гости ждём, от души встречаем,</a:t>
            </a:r>
            <a:br>
              <a:rPr lang="ru-RU" sz="2400" smtClean="0"/>
            </a:br>
            <a:r>
              <a:rPr lang="ru-RU" sz="2400" smtClean="0"/>
              <a:t> Пирогами и блином с чаем угощаем.</a:t>
            </a:r>
            <a:br>
              <a:rPr lang="ru-RU" sz="2400" smtClean="0"/>
            </a:br>
            <a:r>
              <a:rPr lang="ru-RU" sz="2400" smtClean="0"/>
              <a:t> Из муки и патоки выпекали  пряники.</a:t>
            </a:r>
            <a:br>
              <a:rPr lang="ru-RU" sz="2400" smtClean="0"/>
            </a:br>
            <a:r>
              <a:rPr lang="ru-RU" sz="2400" smtClean="0"/>
              <a:t> Из муки и патоки выпекали  пряники!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Пряники русские , сладкие , мятные.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К чаю ароматному угощенье знатное!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Пряники русские , сладкие , мятные.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 К чаю ароматному угощенье знатное!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	</a:t>
            </a:r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endParaRPr lang="ru-RU" sz="2400" smtClean="0"/>
          </a:p>
          <a:p>
            <a:pPr marL="0" indent="0">
              <a:buFont typeface="Arial" charset="0"/>
              <a:buNone/>
            </a:pP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</a:t>
            </a:r>
            <a:br>
              <a:rPr lang="ru-RU" sz="2400" smtClean="0"/>
            </a:br>
            <a:endParaRPr lang="ru-RU" sz="2400" smtClean="0"/>
          </a:p>
        </p:txBody>
      </p:sp>
      <p:pic>
        <p:nvPicPr>
          <p:cNvPr id="5123" name="Picture 4" descr="C:\Users\Людмила\Downloads\b_71865фото пряника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35600" y="2943225"/>
            <a:ext cx="37084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smtClean="0">
                <a:solidFill>
                  <a:srgbClr val="C00000"/>
                </a:solidFill>
              </a:rPr>
              <a:t/>
            </a:r>
            <a:br>
              <a:rPr lang="ru-RU" i="1" smtClean="0">
                <a:solidFill>
                  <a:srgbClr val="C00000"/>
                </a:solidFill>
              </a:rPr>
            </a:br>
            <a:r>
              <a:rPr lang="ru-RU" i="1" smtClean="0">
                <a:solidFill>
                  <a:srgbClr val="C00000"/>
                </a:solidFill>
              </a:rPr>
              <a:t>ПО  СПОСОБУ ИЗГОТОВЛЕНИЯ </a:t>
            </a:r>
            <a:br>
              <a:rPr lang="ru-RU" i="1" smtClean="0">
                <a:solidFill>
                  <a:srgbClr val="C00000"/>
                </a:solidFill>
              </a:rPr>
            </a:br>
            <a:r>
              <a:rPr lang="ru-RU" i="1" smtClean="0">
                <a:solidFill>
                  <a:srgbClr val="C00000"/>
                </a:solidFill>
              </a:rPr>
              <a:t>РАЗЛИЧАЮТ  3  ВИДА  ПРЯНИКОВ  </a:t>
            </a:r>
            <a:br>
              <a:rPr lang="ru-RU" i="1" smtClean="0">
                <a:solidFill>
                  <a:srgbClr val="C00000"/>
                </a:solidFill>
              </a:rPr>
            </a:br>
            <a:r>
              <a:rPr lang="ru-RU" i="1" smtClean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250825" y="1628775"/>
            <a:ext cx="5761038" cy="417671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i="1" dirty="0" smtClean="0">
                <a:solidFill>
                  <a:srgbClr val="0070C0"/>
                </a:solidFill>
              </a:rPr>
              <a:t>                     </a:t>
            </a:r>
          </a:p>
          <a:p>
            <a:pPr marL="0" indent="0">
              <a:lnSpc>
                <a:spcPct val="200000"/>
              </a:lnSpc>
              <a:buFont typeface="Arial" charset="0"/>
              <a:buNone/>
              <a:defRPr/>
            </a:pPr>
            <a:r>
              <a:rPr lang="ru-RU" sz="3600" b="1" i="1" spc="-300" dirty="0" smtClean="0">
                <a:solidFill>
                  <a:srgbClr val="0070C0"/>
                </a:solidFill>
              </a:rPr>
              <a:t>Л е п н ы е </a:t>
            </a:r>
          </a:p>
          <a:p>
            <a:pPr marL="0" indent="0">
              <a:lnSpc>
                <a:spcPct val="200000"/>
              </a:lnSpc>
              <a:buFont typeface="Arial" charset="0"/>
              <a:buNone/>
              <a:defRPr/>
            </a:pPr>
            <a:r>
              <a:rPr lang="ru-RU" sz="3600" b="1" i="1" spc="-300" dirty="0" smtClean="0">
                <a:solidFill>
                  <a:srgbClr val="0070C0"/>
                </a:solidFill>
              </a:rPr>
              <a:t>П е ч а т н ы е</a:t>
            </a:r>
          </a:p>
          <a:p>
            <a:pPr marL="0" indent="0">
              <a:lnSpc>
                <a:spcPct val="200000"/>
              </a:lnSpc>
              <a:buFont typeface="Arial" charset="0"/>
              <a:buNone/>
              <a:defRPr/>
            </a:pPr>
            <a:r>
              <a:rPr lang="ru-RU" sz="3600" b="1" i="1" spc="-300" dirty="0" smtClean="0">
                <a:solidFill>
                  <a:srgbClr val="0070C0"/>
                </a:solidFill>
              </a:rPr>
              <a:t>В ы р е з н ы е  (с и л у э т н ы е) </a:t>
            </a:r>
          </a:p>
        </p:txBody>
      </p:sp>
      <p:pic>
        <p:nvPicPr>
          <p:cNvPr id="6148" name="Picture 6" descr="C:\Users\Людмила\Downloads\фото пряника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22938" y="2349500"/>
            <a:ext cx="3421062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smtClean="0">
                <a:solidFill>
                  <a:srgbClr val="C00000"/>
                </a:solidFill>
              </a:rPr>
              <a:t>ЛЕПНЫЕ  ПРЯНИКИ – </a:t>
            </a:r>
            <a:br>
              <a:rPr lang="ru-RU" i="1" smtClean="0">
                <a:solidFill>
                  <a:srgbClr val="C00000"/>
                </a:solidFill>
              </a:rPr>
            </a:br>
            <a:r>
              <a:rPr lang="ru-RU" i="1" smtClean="0">
                <a:solidFill>
                  <a:srgbClr val="C00000"/>
                </a:solidFill>
              </a:rPr>
              <a:t>САМЫЕ ДРЕВНИЕ…</a:t>
            </a:r>
          </a:p>
        </p:txBody>
      </p:sp>
      <p:pic>
        <p:nvPicPr>
          <p:cNvPr id="7171" name="Picture 7" descr="C:\Users\Людмила\Downloads\prjaniki-shokoladhij-trjufel-11фото пряни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1819275"/>
            <a:ext cx="67691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Людмила\Downloads\plushk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6513"/>
            <a:ext cx="50768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3563938" y="1844675"/>
            <a:ext cx="59039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ПЕЧАТНЫЕ ПРЯНИКИ – </a:t>
            </a:r>
          </a:p>
          <a:p>
            <a:r>
              <a:rPr lang="ru-RU" sz="3200" b="1" i="1">
                <a:solidFill>
                  <a:srgbClr val="FF0000"/>
                </a:solidFill>
              </a:rPr>
              <a:t>САМЫЕ ПОПУЛЯРНЫЕ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Людмила\Downloads\b_68033фото пряника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6600" y="20638"/>
            <a:ext cx="58928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0" y="3789363"/>
            <a:ext cx="5040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ПРЯНИКИ ВЫРЕЗНЫЕ ИЛИ СИЛУЭТНЫЕ –</a:t>
            </a:r>
          </a:p>
          <a:p>
            <a:r>
              <a:rPr lang="ru-RU" sz="3200" b="1" i="1">
                <a:solidFill>
                  <a:srgbClr val="FF0000"/>
                </a:solidFill>
              </a:rPr>
              <a:t>САМЫЕ КРАСИВЫЕ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49213" y="434975"/>
            <a:ext cx="9109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1.  Пряники покрывались сахарной ……….</a:t>
            </a:r>
          </a:p>
          <a:p>
            <a:endParaRPr lang="ru-RU"/>
          </a:p>
          <a:p>
            <a:r>
              <a:rPr lang="ru-RU"/>
              <a:t> Б) глазурью;</a:t>
            </a:r>
          </a:p>
          <a:p>
            <a:endParaRPr lang="ru-RU"/>
          </a:p>
          <a:p>
            <a:r>
              <a:rPr lang="ru-RU" b="1"/>
              <a:t>2. Первые пряники на Руси назывались……</a:t>
            </a:r>
          </a:p>
          <a:p>
            <a:endParaRPr lang="ru-RU"/>
          </a:p>
          <a:p>
            <a:r>
              <a:rPr lang="ru-RU"/>
              <a:t>  Б) медовым хлебом</a:t>
            </a:r>
          </a:p>
          <a:p>
            <a:endParaRPr lang="ru-RU"/>
          </a:p>
          <a:p>
            <a:r>
              <a:rPr lang="ru-RU" b="1"/>
              <a:t>3. Мастеров, которые занимались пряничным производством, называли…</a:t>
            </a:r>
          </a:p>
          <a:p>
            <a:endParaRPr lang="ru-RU"/>
          </a:p>
          <a:p>
            <a:r>
              <a:rPr lang="ru-RU"/>
              <a:t>В)  пряничниками;</a:t>
            </a:r>
          </a:p>
          <a:p>
            <a:endParaRPr lang="ru-RU"/>
          </a:p>
          <a:p>
            <a:r>
              <a:rPr lang="ru-RU" b="1"/>
              <a:t>4. Лепные пряники под названием «КОЗУЛИ» выпекали и до сих </a:t>
            </a:r>
          </a:p>
          <a:p>
            <a:endParaRPr lang="ru-RU" b="1"/>
          </a:p>
          <a:p>
            <a:r>
              <a:rPr lang="ru-RU" b="1"/>
              <a:t> пор выпекают в городе …..</a:t>
            </a:r>
          </a:p>
          <a:p>
            <a:endParaRPr lang="ru-RU"/>
          </a:p>
          <a:p>
            <a:r>
              <a:rPr lang="ru-RU"/>
              <a:t>А)  Архангельск; </a:t>
            </a:r>
          </a:p>
          <a:p>
            <a:endParaRPr lang="ru-RU"/>
          </a:p>
          <a:p>
            <a:r>
              <a:rPr lang="ru-RU" b="1"/>
              <a:t>5.   Силуэтные пряники вырезают из раскатанного теста с помощью….</a:t>
            </a:r>
          </a:p>
          <a:p>
            <a:endParaRPr lang="ru-RU"/>
          </a:p>
          <a:p>
            <a:r>
              <a:rPr lang="ru-RU"/>
              <a:t>Б)  металлической формы   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352</Words>
  <Application>Microsoft Office PowerPoint</Application>
  <PresentationFormat>Экран (4:3)</PresentationFormat>
  <Paragraphs>115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Прянички медовые - гостинцы добрые: они и глаз развеселят , и рот потешат!</vt:lpstr>
      <vt:lpstr>Кто придумал тот секрет, точно неизвестно.  Может, бабка, может, дед замесили тесто.  Из муки и патоки выпекали пряники.  Из муки и патоки выпекали пряники. Пряники русские, сладкие, мятные, К чаю ароматному угощенье знатное. Пряники русские, сладкие, мятные.  К чаю ароматному угощенье знатное!  </vt:lpstr>
      <vt:lpstr>Слайд 3</vt:lpstr>
      <vt:lpstr>Слайд 4</vt:lpstr>
      <vt:lpstr> ПО  СПОСОБУ ИЗГОТОВЛЕНИЯ  РАЗЛИЧАЮТ  3  ВИДА  ПРЯНИКОВ     </vt:lpstr>
      <vt:lpstr>ЛЕПНЫЕ  ПРЯНИКИ –  САМЫЕ ДРЕВНИЕ…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Tanja</dc:creator>
  <cp:lastModifiedBy>revaz</cp:lastModifiedBy>
  <cp:revision>191</cp:revision>
  <dcterms:created xsi:type="dcterms:W3CDTF">2009-06-14T10:12:35Z</dcterms:created>
  <dcterms:modified xsi:type="dcterms:W3CDTF">2013-04-21T18:39:49Z</dcterms:modified>
</cp:coreProperties>
</file>