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462CA-CA46-4452-B909-E3F0E5DE4B51}" type="datetimeFigureOut">
              <a:rPr lang="ru-RU" smtClean="0"/>
              <a:pPr/>
              <a:t>26.10.2012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1CAF8F-F71B-43C8-8198-CF8A15BF42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emples.ru/private/f000130/lavra-sobor-krest-01b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rchunion.com.ua/img/churches/001/017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atushki.ru/download/file.php?id=97&amp;t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hita.eparhia.ru/www/imgs/xram/iconosta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lub.foto.ru/gallery/images/photo/2007/08/21/92059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eo-news.ucoz.ru/_pu/7/4000586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estant.ru/images/big_546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Храм как образ Вселенной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основы православной культуры в 3 классе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0 из 3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6050"/>
            <a:ext cx="3462332" cy="58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57620" y="2214554"/>
            <a:ext cx="4572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Крест – это символ искупления: как Сын Божий добровольно, из любви к людям пошёл на крестные муки, чтобы искупить грехи человеческие и открыть путь в Царство небесное, Божие, вечное. </a:t>
            </a:r>
          </a:p>
          <a:p>
            <a:r>
              <a:rPr lang="ru-RU" b="1" dirty="0">
                <a:solidFill>
                  <a:srgbClr val="CC0000"/>
                </a:solidFill>
              </a:rPr>
              <a:t>Крест водруженный на церковном куполе, устремляется в небо, как бы связывает землю и небо, жизнь земную и вечность</a:t>
            </a:r>
          </a:p>
          <a:p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17ef1_40ef1e2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577" y="593222"/>
            <a:ext cx="5550431" cy="61851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86446" y="2071678"/>
            <a:ext cx="30003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Купол храма символизирует  высший духовный мир, освященный присутствием Господа – то есть горний мир, от слова гора- место очень высокое, возвышенное над окружающим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ut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715140" cy="6669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6578" y="214290"/>
            <a:ext cx="19288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Нижняя часть наибольшая, прямоугольная часть храма представляет мир дольний – мир земной. Стоя в центре храма, человек оказывается под куполом, то есть пребывая на земле, человек одновременно находится под покровом горнего духовного мира и приобщается к нему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KlagesF_VnutVidHramHrSpG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72198" y="285728"/>
            <a:ext cx="2857520" cy="63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Центральное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место в куполе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православного храма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обычно отводится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образу Господа Вседержителя.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Он правой рукой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благословляет мир, а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 левой держит книгу-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символ Божественного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Слова, учения,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дарованного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человечеству через Христа. </a:t>
            </a:r>
          </a:p>
          <a:p>
            <a:r>
              <a:rPr lang="ru-RU" b="1" dirty="0" smtClean="0">
                <a:solidFill>
                  <a:srgbClr val="CC0000"/>
                </a:solidFill>
              </a:rPr>
              <a:t>Господь – центр всего горнего мира и Своей жертвенной любовью держит весь мир , поэтому и зовут его Господь Вседержитель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8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23875"/>
            <a:ext cx="8964612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214950"/>
            <a:ext cx="600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Священный голос ликовал,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Душа сияла и курилась.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Там купол небо раскрывал,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И Богородица молилась.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73 из 6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290"/>
            <a:ext cx="6227186" cy="61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428604"/>
            <a:ext cx="2571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Главный вход в храм располагается на западе.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 глубокой древности народы называют Христа, даровавшего человечеству свет божественной истины -солнцем правды.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Входя в храм и направляясь к алтарю и иконостасу, человек идет на восток, навстречу восходящему солнцу.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8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1896"/>
            <a:ext cx="4500562" cy="559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icon_u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1"/>
            <a:ext cx="40671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Алтарная часть находится внутри храма и устроена по- особому. Изнутри храма она отделена иконостасом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5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50768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0_20273_6ada1f8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492375"/>
            <a:ext cx="3546475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80" y="1000108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А есть еще одна закладка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от Бога в  памяти людской: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святые лики в наших храмах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с их неземною  чистотой.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84312"/>
            <a:ext cx="7600978" cy="53261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7148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C0000"/>
                </a:solidFill>
              </a:rPr>
              <a:t>Святыни Руси, Богом хранимые...</a:t>
            </a:r>
            <a:br>
              <a:rPr lang="ru-RU" sz="2400" dirty="0" smtClean="0">
                <a:solidFill>
                  <a:srgbClr val="CC0000"/>
                </a:solidFill>
              </a:rPr>
            </a:br>
            <a:r>
              <a:rPr lang="ru-RU" sz="2400" dirty="0" smtClean="0">
                <a:solidFill>
                  <a:srgbClr val="CC0000"/>
                </a:solidFill>
              </a:rPr>
              <a:t>Столпы нашей Веры неразрушимые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22225"/>
            <a:ext cx="9144000" cy="688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0_22b93_9b4900cd_XL"/>
          <p:cNvPicPr>
            <a:picLocks noChangeAspect="1" noChangeArrowheads="1"/>
          </p:cNvPicPr>
          <p:nvPr/>
        </p:nvPicPr>
        <p:blipFill>
          <a:blip r:embed="rId2" cstate="print"/>
          <a:srcRect l="7440" r="10629" b="96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sil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081736" cy="641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 из 44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4407" y="285728"/>
            <a:ext cx="4999593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08 из 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1453" r="13574" b="25465"/>
          <a:stretch>
            <a:fillRect/>
          </a:stretch>
        </p:blipFill>
        <p:spPr bwMode="auto">
          <a:xfrm>
            <a:off x="85958" y="285728"/>
            <a:ext cx="5557612" cy="65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285728"/>
            <a:ext cx="32861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На водной ряби храм стоит,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 котором Бога ищет кто-то...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Не знаю, как зовется храм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И где лежит к нему дорога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Одно могу сказать лишь вам,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Он для людей, кто любит  Бога.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Ведь Бог в душе у всех один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И в мире этом существует.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Лишь Он, наш Царь, наш Господин,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Нам, людям, милости дарует.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И каждый, кто сюда придёт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Другим уйдёт отсюда, люди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Душою Бога обретёт, 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И с Ним идти по жизни будет 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Храмы Пскова</a:t>
            </a:r>
            <a:endParaRPr lang="ru-RU" sz="6600" dirty="0"/>
          </a:p>
        </p:txBody>
      </p:sp>
      <p:pic>
        <p:nvPicPr>
          <p:cNvPr id="2050" name="Picture 2" descr="C:\Documents and Settings\админ\Мои документы\ИПК\13.09_православная_культура\Основы православной культуры_Пасман\Материалы_Основы православной культуры_Пасман\Псков, фото.files\pskov_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83369"/>
            <a:ext cx="8072494" cy="464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92150"/>
            <a:ext cx="8229600" cy="58086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00043"/>
            <a:ext cx="8229600" cy="59261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\Мои документы\ИПК\13.09_православная_культура\Основы православной культуры_Пасман\Материалы_Основы православной культуры_Пасман\Псков, фото.files\pskov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29684" cy="5919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\Мои документы\ИПК\13.09_православная_культура\Основы православной культуры_Пасман\Материалы_Основы православной культуры_Пасман\Псков, фото.files\pskov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0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Мои документы\ИПК\13.09_православная_культура\Основы православной культуры_Пасман\Материалы_Основы православной культуры_Пасман\Псков, фото.files\pskov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56" y="143234"/>
            <a:ext cx="9177356" cy="671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Мои документы\ИПК\13.09_православная_культура\Основы православной культуры_Пасман\Материалы_Основы православной культуры_Пасман\Псков, фото.files\pskov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438"/>
            <a:ext cx="9144000" cy="657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7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5" y="0"/>
            <a:ext cx="5223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00694" y="928670"/>
            <a:ext cx="33575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</a:rPr>
              <a:t>Господь! Прости всех неразумных                    Всех тех, кто верить перестал,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 И в суете всех дней безумных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  Себя чуть-чуть не потерял.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 он в Храме этом вышел к Богу.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 Он Бога всё же разыскал.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  Обрёл здесь к Господу дорогу,</a:t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b="1" dirty="0" smtClean="0">
                <a:solidFill>
                  <a:srgbClr val="CC0000"/>
                </a:solidFill>
              </a:rPr>
              <a:t>Добрей душою к людям стал.</a:t>
            </a:r>
            <a:endParaRPr lang="ru-RU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Храмы </a:t>
            </a:r>
            <a:r>
              <a:rPr lang="ru-RU" dirty="0" err="1" smtClean="0"/>
              <a:t>Пыталовского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6433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35771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0005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39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60350"/>
            <a:ext cx="54721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785794"/>
            <a:ext cx="32861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Белые церкви плывут 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бесконечности.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О, </a:t>
            </a:r>
            <a:r>
              <a:rPr lang="ru-RU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кладенцы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неземной 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чистоты!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Непокорённые 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граждане вечности.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Белые церкви – </a:t>
            </a:r>
          </a:p>
          <a:p>
            <a:pPr>
              <a:lnSpc>
                <a:spcPct val="80000"/>
              </a:lnSpc>
              <a:defRPr/>
            </a:pP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святые кресты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</a:rPr>
              <a:t>Храм православный – по </a:t>
            </a:r>
            <a:r>
              <a:rPr lang="ru-RU" b="1" dirty="0" err="1">
                <a:solidFill>
                  <a:srgbClr val="CC0000"/>
                </a:solidFill>
              </a:rPr>
              <a:t>святоотечественному</a:t>
            </a:r>
            <a:r>
              <a:rPr lang="ru-RU" b="1" dirty="0">
                <a:solidFill>
                  <a:srgbClr val="CC0000"/>
                </a:solidFill>
              </a:rPr>
              <a:t> учению – дом Божий, в котором невидимо обитает Господь, окруженный сонмом ангелов и святых. Сам Господь дал людям еще в Ветхом Завете указания, каким должен быть храм Божий.</a:t>
            </a:r>
            <a:endParaRPr lang="ru-RU" dirty="0"/>
          </a:p>
        </p:txBody>
      </p:sp>
      <p:pic>
        <p:nvPicPr>
          <p:cNvPr id="3" name="Picture 4" descr="Вознесе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000240"/>
            <a:ext cx="4436971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1928802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На водной ряби Храм, как сон,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Стоит, притягивая взоры.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как в зеркале всем виден он,</a:t>
            </a:r>
            <a:br>
              <a:rPr lang="ru-RU" b="1" dirty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Да ряби тонкие узоры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8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751331"/>
            <a:ext cx="6678629" cy="58082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72330" y="2285993"/>
            <a:ext cx="1857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Главное отличие храма от других сооружений – купол с крестом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0" y="379234"/>
            <a:ext cx="3233586" cy="62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88 из 1454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66"/>
            <a:ext cx="5643602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9058" y="5072074"/>
            <a:ext cx="45005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C0000"/>
                </a:solidFill>
              </a:rPr>
              <a:t>Крест стал жертвенной любви Господа, выше которой нет ничего на свете, поэтому крест венчает купол каждого храма.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354</Words>
  <Application>Microsoft Office PowerPoint</Application>
  <PresentationFormat>Экран (4:3)</PresentationFormat>
  <Paragraphs>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Храм как образ Вселенной</vt:lpstr>
      <vt:lpstr>Слайд 2</vt:lpstr>
      <vt:lpstr>Храмы Пыталовского района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Храмы Пскова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Храм как образ Вселенной</dc:title>
  <dc:creator>ледуська</dc:creator>
  <cp:lastModifiedBy>ледуська</cp:lastModifiedBy>
  <cp:revision>45</cp:revision>
  <dcterms:created xsi:type="dcterms:W3CDTF">2012-10-23T12:15:09Z</dcterms:created>
  <dcterms:modified xsi:type="dcterms:W3CDTF">2012-10-26T11:31:00Z</dcterms:modified>
</cp:coreProperties>
</file>