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99" r:id="rId2"/>
    <p:sldId id="263" r:id="rId3"/>
    <p:sldId id="294" r:id="rId4"/>
    <p:sldId id="306" r:id="rId5"/>
    <p:sldId id="303" r:id="rId6"/>
    <p:sldId id="305" r:id="rId7"/>
    <p:sldId id="308" r:id="rId8"/>
    <p:sldId id="266" r:id="rId9"/>
    <p:sldId id="292" r:id="rId10"/>
    <p:sldId id="270" r:id="rId11"/>
    <p:sldId id="271" r:id="rId12"/>
    <p:sldId id="272" r:id="rId13"/>
    <p:sldId id="30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1EE0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82" autoAdjust="0"/>
    <p:restoredTop sz="97714" autoAdjust="0"/>
  </p:normalViewPr>
  <p:slideViewPr>
    <p:cSldViewPr>
      <p:cViewPr>
        <p:scale>
          <a:sx n="80" d="100"/>
          <a:sy n="80" d="100"/>
        </p:scale>
        <p:origin x="-180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10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98476-243C-453D-AD02-91AECF8256F7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B94FE6-D703-404F-B94F-224D9FA24E41}">
      <dgm:prSet phldrT="[Текст]" custT="1"/>
      <dgm:spPr/>
      <dgm:t>
        <a:bodyPr/>
        <a:lstStyle/>
        <a:p>
          <a:r>
            <a:rPr lang="ru-RU" sz="2000" i="0" dirty="0" smtClean="0">
              <a:latin typeface="+mj-lt"/>
              <a:hlinkClick xmlns:r="http://schemas.openxmlformats.org/officeDocument/2006/relationships" r:id="rId1" action="ppaction://hlinksldjump"/>
            </a:rPr>
            <a:t>Художник - модельер</a:t>
          </a:r>
          <a:endParaRPr lang="ru-RU" sz="2000" i="0" dirty="0">
            <a:latin typeface="+mj-lt"/>
          </a:endParaRPr>
        </a:p>
      </dgm:t>
    </dgm:pt>
    <dgm:pt modelId="{601B694B-1511-41C5-B0BC-D42045736687}" type="parTrans" cxnId="{9F3418CE-A09B-468B-87FD-66447A66EB53}">
      <dgm:prSet/>
      <dgm:spPr/>
      <dgm:t>
        <a:bodyPr/>
        <a:lstStyle/>
        <a:p>
          <a:endParaRPr lang="ru-RU"/>
        </a:p>
      </dgm:t>
    </dgm:pt>
    <dgm:pt modelId="{CCB58426-EB84-4FBD-826A-60E22B523926}" type="sibTrans" cxnId="{9F3418CE-A09B-468B-87FD-66447A66EB53}">
      <dgm:prSet/>
      <dgm:spPr/>
      <dgm:t>
        <a:bodyPr/>
        <a:lstStyle/>
        <a:p>
          <a:endParaRPr lang="ru-RU"/>
        </a:p>
      </dgm:t>
    </dgm:pt>
    <dgm:pt modelId="{C73BCD3B-B6BB-4FC0-89FB-FB8548734F0C}">
      <dgm:prSet phldrT="[Текст]" custT="1"/>
      <dgm:spPr/>
      <dgm:t>
        <a:bodyPr/>
        <a:lstStyle/>
        <a:p>
          <a:r>
            <a:rPr lang="ru-RU" sz="2000" i="0" dirty="0" smtClean="0">
              <a:latin typeface="+mj-lt"/>
              <a:hlinkClick xmlns:r="http://schemas.openxmlformats.org/officeDocument/2006/relationships" r:id="rId2" action="ppaction://hlinksldjump"/>
            </a:rPr>
            <a:t>конструктор</a:t>
          </a:r>
          <a:endParaRPr lang="ru-RU" sz="2000" i="0" dirty="0">
            <a:latin typeface="+mj-lt"/>
          </a:endParaRPr>
        </a:p>
      </dgm:t>
    </dgm:pt>
    <dgm:pt modelId="{635321E0-5DE7-42E0-AF5A-573CFC9C2A3D}" type="parTrans" cxnId="{7638A3A5-BB75-4EE3-8CA2-D5F31BECC269}">
      <dgm:prSet/>
      <dgm:spPr/>
      <dgm:t>
        <a:bodyPr/>
        <a:lstStyle/>
        <a:p>
          <a:endParaRPr lang="ru-RU"/>
        </a:p>
      </dgm:t>
    </dgm:pt>
    <dgm:pt modelId="{EDF14119-481D-44DA-912E-AC9341E79D9D}" type="sibTrans" cxnId="{7638A3A5-BB75-4EE3-8CA2-D5F31BECC269}">
      <dgm:prSet/>
      <dgm:spPr/>
      <dgm:t>
        <a:bodyPr/>
        <a:lstStyle/>
        <a:p>
          <a:endParaRPr lang="ru-RU"/>
        </a:p>
      </dgm:t>
    </dgm:pt>
    <dgm:pt modelId="{0B3F9732-BBAD-44F2-BACD-33CBC1966FC2}">
      <dgm:prSet phldrT="[Текст]" custT="1"/>
      <dgm:spPr/>
      <dgm:t>
        <a:bodyPr/>
        <a:lstStyle/>
        <a:p>
          <a:r>
            <a:rPr lang="ru-RU" sz="2000" i="0" dirty="0" smtClean="0">
              <a:latin typeface="+mj-lt"/>
              <a:hlinkClick xmlns:r="http://schemas.openxmlformats.org/officeDocument/2006/relationships" r:id="rId3" action="ppaction://hlinksldjump"/>
            </a:rPr>
            <a:t>Технолог</a:t>
          </a:r>
          <a:endParaRPr lang="ru-RU" sz="2000" i="0" dirty="0">
            <a:latin typeface="+mj-lt"/>
          </a:endParaRPr>
        </a:p>
      </dgm:t>
    </dgm:pt>
    <dgm:pt modelId="{63B7EADE-26D6-498A-96D1-EC185E72264C}" type="parTrans" cxnId="{70BC9A92-0E70-47EB-89D5-409854A4314C}">
      <dgm:prSet/>
      <dgm:spPr/>
      <dgm:t>
        <a:bodyPr/>
        <a:lstStyle/>
        <a:p>
          <a:endParaRPr lang="ru-RU"/>
        </a:p>
      </dgm:t>
    </dgm:pt>
    <dgm:pt modelId="{798EBAC9-87CA-40A2-96D6-B3A89F61E31E}" type="sibTrans" cxnId="{70BC9A92-0E70-47EB-89D5-409854A4314C}">
      <dgm:prSet/>
      <dgm:spPr/>
      <dgm:t>
        <a:bodyPr/>
        <a:lstStyle/>
        <a:p>
          <a:endParaRPr lang="ru-RU"/>
        </a:p>
      </dgm:t>
    </dgm:pt>
    <dgm:pt modelId="{6E0104D9-767B-45CC-8AC9-33AD4A367E83}">
      <dgm:prSet phldrT="[Текст]" custT="1"/>
      <dgm:spPr/>
      <dgm:t>
        <a:bodyPr/>
        <a:lstStyle/>
        <a:p>
          <a:pPr algn="ctr"/>
          <a:r>
            <a:rPr lang="ru-RU" sz="2000" b="0" i="0" dirty="0" smtClean="0">
              <a:latin typeface="+mj-lt"/>
              <a:hlinkClick xmlns:r="http://schemas.openxmlformats.org/officeDocument/2006/relationships" r:id="rId4" action="ppaction://hlinksldjump"/>
            </a:rPr>
            <a:t>Швея (оператор швейного оборудования)</a:t>
          </a:r>
          <a:endParaRPr lang="ru-RU" sz="2000" b="0" i="0" dirty="0">
            <a:latin typeface="+mj-lt"/>
          </a:endParaRPr>
        </a:p>
      </dgm:t>
    </dgm:pt>
    <dgm:pt modelId="{901E9884-F415-40EA-862F-BE27EC1C39D1}" type="parTrans" cxnId="{FBB5CA36-E3AF-40F3-B88C-7F64DA0548F9}">
      <dgm:prSet/>
      <dgm:spPr/>
      <dgm:t>
        <a:bodyPr/>
        <a:lstStyle/>
        <a:p>
          <a:endParaRPr lang="ru-RU"/>
        </a:p>
      </dgm:t>
    </dgm:pt>
    <dgm:pt modelId="{022E47CB-CC6A-4CD0-9D73-68E2E9BC86CE}" type="sibTrans" cxnId="{FBB5CA36-E3AF-40F3-B88C-7F64DA0548F9}">
      <dgm:prSet/>
      <dgm:spPr/>
      <dgm:t>
        <a:bodyPr/>
        <a:lstStyle/>
        <a:p>
          <a:endParaRPr lang="ru-RU"/>
        </a:p>
      </dgm:t>
    </dgm:pt>
    <dgm:pt modelId="{4D213EB8-55EE-46F5-9191-F4410F41FFFE}" type="pres">
      <dgm:prSet presAssocID="{FA498476-243C-453D-AD02-91AECF8256F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038BB-E854-491D-92F6-3047FD3C72B8}" type="pres">
      <dgm:prSet presAssocID="{FA498476-243C-453D-AD02-91AECF8256F7}" presName="arrow" presStyleLbl="bgShp" presStyleIdx="0" presStyleCnt="1"/>
      <dgm:spPr/>
    </dgm:pt>
    <dgm:pt modelId="{1542B8F3-4182-412B-A2C1-97698E915D45}" type="pres">
      <dgm:prSet presAssocID="{FA498476-243C-453D-AD02-91AECF8256F7}" presName="arrowDiagram4" presStyleCnt="0"/>
      <dgm:spPr/>
    </dgm:pt>
    <dgm:pt modelId="{1BB17E97-A0F9-4FA9-A5E3-FBF3E2BF40C6}" type="pres">
      <dgm:prSet presAssocID="{39B94FE6-D703-404F-B94F-224D9FA24E41}" presName="bullet4a" presStyleLbl="node1" presStyleIdx="0" presStyleCnt="4"/>
      <dgm:spPr/>
    </dgm:pt>
    <dgm:pt modelId="{F5C06B6C-2921-4A07-B5C4-0B9A0150BF84}" type="pres">
      <dgm:prSet presAssocID="{39B94FE6-D703-404F-B94F-224D9FA24E41}" presName="textBox4a" presStyleLbl="revTx" presStyleIdx="0" presStyleCnt="4" custScaleX="134670" custLinFactNeighborX="18658" custLinFactNeighborY="9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2D253-F1A3-4ECC-BD94-C4389C7F2BC0}" type="pres">
      <dgm:prSet presAssocID="{C73BCD3B-B6BB-4FC0-89FB-FB8548734F0C}" presName="bullet4b" presStyleLbl="node1" presStyleIdx="1" presStyleCnt="4"/>
      <dgm:spPr/>
    </dgm:pt>
    <dgm:pt modelId="{F4A6CD28-2E83-4A4F-B461-BF6BE3288F16}" type="pres">
      <dgm:prSet presAssocID="{C73BCD3B-B6BB-4FC0-89FB-FB8548734F0C}" presName="textBox4b" presStyleLbl="revTx" presStyleIdx="1" presStyleCnt="4" custFlipVert="0" custScaleX="134670" custScaleY="17664" custLinFactNeighborX="21729" custLinFactNeighborY="-2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55036-D438-429D-A626-591F53278B3C}" type="pres">
      <dgm:prSet presAssocID="{0B3F9732-BBAD-44F2-BACD-33CBC1966FC2}" presName="bullet4c" presStyleLbl="node1" presStyleIdx="2" presStyleCnt="4"/>
      <dgm:spPr>
        <a:solidFill>
          <a:srgbClr val="1EE09F"/>
        </a:solidFill>
      </dgm:spPr>
    </dgm:pt>
    <dgm:pt modelId="{32398EB5-A07C-40A4-96D3-49E0C745A9EE}" type="pres">
      <dgm:prSet presAssocID="{0B3F9732-BBAD-44F2-BACD-33CBC1966FC2}" presName="textBox4c" presStyleLbl="revTx" presStyleIdx="2" presStyleCnt="4" custFlipVert="0" custScaleX="134670" custScaleY="26603" custLinFactNeighborX="4313" custLinFactNeighborY="-19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E7CF0-5C2A-4240-9C5D-BACE2486F927}" type="pres">
      <dgm:prSet presAssocID="{6E0104D9-767B-45CC-8AC9-33AD4A367E83}" presName="bullet4d" presStyleLbl="node1" presStyleIdx="3" presStyleCnt="4"/>
      <dgm:spPr>
        <a:solidFill>
          <a:srgbClr val="7030A0"/>
        </a:solidFill>
      </dgm:spPr>
    </dgm:pt>
    <dgm:pt modelId="{0FCBF398-BDEE-4AA9-997B-982914F2B607}" type="pres">
      <dgm:prSet presAssocID="{6E0104D9-767B-45CC-8AC9-33AD4A367E83}" presName="textBox4d" presStyleLbl="revTx" presStyleIdx="3" presStyleCnt="4" custScaleX="177271" custScaleY="43266" custLinFactNeighborX="-29537" custLinFactNeighborY="-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418CE-A09B-468B-87FD-66447A66EB53}" srcId="{FA498476-243C-453D-AD02-91AECF8256F7}" destId="{39B94FE6-D703-404F-B94F-224D9FA24E41}" srcOrd="0" destOrd="0" parTransId="{601B694B-1511-41C5-B0BC-D42045736687}" sibTransId="{CCB58426-EB84-4FBD-826A-60E22B523926}"/>
    <dgm:cxn modelId="{FBB5CA36-E3AF-40F3-B88C-7F64DA0548F9}" srcId="{FA498476-243C-453D-AD02-91AECF8256F7}" destId="{6E0104D9-767B-45CC-8AC9-33AD4A367E83}" srcOrd="3" destOrd="0" parTransId="{901E9884-F415-40EA-862F-BE27EC1C39D1}" sibTransId="{022E47CB-CC6A-4CD0-9D73-68E2E9BC86CE}"/>
    <dgm:cxn modelId="{146B4611-4071-4CA0-B184-109F7F0E0A55}" type="presOf" srcId="{39B94FE6-D703-404F-B94F-224D9FA24E41}" destId="{F5C06B6C-2921-4A07-B5C4-0B9A0150BF84}" srcOrd="0" destOrd="0" presId="urn:microsoft.com/office/officeart/2005/8/layout/arrow2"/>
    <dgm:cxn modelId="{44BECA56-8C3C-44DD-827C-AAF9AD8F7C95}" type="presOf" srcId="{0B3F9732-BBAD-44F2-BACD-33CBC1966FC2}" destId="{32398EB5-A07C-40A4-96D3-49E0C745A9EE}" srcOrd="0" destOrd="0" presId="urn:microsoft.com/office/officeart/2005/8/layout/arrow2"/>
    <dgm:cxn modelId="{1BAB8E08-4FE6-4B27-B5DC-70B71ACC5A84}" type="presOf" srcId="{FA498476-243C-453D-AD02-91AECF8256F7}" destId="{4D213EB8-55EE-46F5-9191-F4410F41FFFE}" srcOrd="0" destOrd="0" presId="urn:microsoft.com/office/officeart/2005/8/layout/arrow2"/>
    <dgm:cxn modelId="{70BC9A92-0E70-47EB-89D5-409854A4314C}" srcId="{FA498476-243C-453D-AD02-91AECF8256F7}" destId="{0B3F9732-BBAD-44F2-BACD-33CBC1966FC2}" srcOrd="2" destOrd="0" parTransId="{63B7EADE-26D6-498A-96D1-EC185E72264C}" sibTransId="{798EBAC9-87CA-40A2-96D6-B3A89F61E31E}"/>
    <dgm:cxn modelId="{BC13F893-13A7-46F5-8830-A64EB8E52F5C}" type="presOf" srcId="{6E0104D9-767B-45CC-8AC9-33AD4A367E83}" destId="{0FCBF398-BDEE-4AA9-997B-982914F2B607}" srcOrd="0" destOrd="0" presId="urn:microsoft.com/office/officeart/2005/8/layout/arrow2"/>
    <dgm:cxn modelId="{7638A3A5-BB75-4EE3-8CA2-D5F31BECC269}" srcId="{FA498476-243C-453D-AD02-91AECF8256F7}" destId="{C73BCD3B-B6BB-4FC0-89FB-FB8548734F0C}" srcOrd="1" destOrd="0" parTransId="{635321E0-5DE7-42E0-AF5A-573CFC9C2A3D}" sibTransId="{EDF14119-481D-44DA-912E-AC9341E79D9D}"/>
    <dgm:cxn modelId="{2FEBAAB0-7DE8-4951-8784-765DD76DD09A}" type="presOf" srcId="{C73BCD3B-B6BB-4FC0-89FB-FB8548734F0C}" destId="{F4A6CD28-2E83-4A4F-B461-BF6BE3288F16}" srcOrd="0" destOrd="0" presId="urn:microsoft.com/office/officeart/2005/8/layout/arrow2"/>
    <dgm:cxn modelId="{9E49A4B5-0226-4782-9680-5AB950F50B70}" type="presParOf" srcId="{4D213EB8-55EE-46F5-9191-F4410F41FFFE}" destId="{A3D038BB-E854-491D-92F6-3047FD3C72B8}" srcOrd="0" destOrd="0" presId="urn:microsoft.com/office/officeart/2005/8/layout/arrow2"/>
    <dgm:cxn modelId="{D608662A-89BB-4C52-A3FF-86C88B08A907}" type="presParOf" srcId="{4D213EB8-55EE-46F5-9191-F4410F41FFFE}" destId="{1542B8F3-4182-412B-A2C1-97698E915D45}" srcOrd="1" destOrd="0" presId="urn:microsoft.com/office/officeart/2005/8/layout/arrow2"/>
    <dgm:cxn modelId="{88046F20-EBC9-4503-9CE7-C4480029AA5C}" type="presParOf" srcId="{1542B8F3-4182-412B-A2C1-97698E915D45}" destId="{1BB17E97-A0F9-4FA9-A5E3-FBF3E2BF40C6}" srcOrd="0" destOrd="0" presId="urn:microsoft.com/office/officeart/2005/8/layout/arrow2"/>
    <dgm:cxn modelId="{27FEB5F2-4119-442E-878B-96DEA9AB5A62}" type="presParOf" srcId="{1542B8F3-4182-412B-A2C1-97698E915D45}" destId="{F5C06B6C-2921-4A07-B5C4-0B9A0150BF84}" srcOrd="1" destOrd="0" presId="urn:microsoft.com/office/officeart/2005/8/layout/arrow2"/>
    <dgm:cxn modelId="{56DBA4F5-A52B-4E24-8D96-CC82C06818E4}" type="presParOf" srcId="{1542B8F3-4182-412B-A2C1-97698E915D45}" destId="{7A92D253-F1A3-4ECC-BD94-C4389C7F2BC0}" srcOrd="2" destOrd="0" presId="urn:microsoft.com/office/officeart/2005/8/layout/arrow2"/>
    <dgm:cxn modelId="{A85B12BF-7BD6-4DF7-BC31-2611CEA64EEF}" type="presParOf" srcId="{1542B8F3-4182-412B-A2C1-97698E915D45}" destId="{F4A6CD28-2E83-4A4F-B461-BF6BE3288F16}" srcOrd="3" destOrd="0" presId="urn:microsoft.com/office/officeart/2005/8/layout/arrow2"/>
    <dgm:cxn modelId="{E35170A1-9276-48FA-B912-F3601CA86605}" type="presParOf" srcId="{1542B8F3-4182-412B-A2C1-97698E915D45}" destId="{FDD55036-D438-429D-A626-591F53278B3C}" srcOrd="4" destOrd="0" presId="urn:microsoft.com/office/officeart/2005/8/layout/arrow2"/>
    <dgm:cxn modelId="{10E104BA-F15F-47B3-B8A2-D27F93F687EE}" type="presParOf" srcId="{1542B8F3-4182-412B-A2C1-97698E915D45}" destId="{32398EB5-A07C-40A4-96D3-49E0C745A9EE}" srcOrd="5" destOrd="0" presId="urn:microsoft.com/office/officeart/2005/8/layout/arrow2"/>
    <dgm:cxn modelId="{5BC685A3-3B24-4226-B1F9-9C9A257D4B4F}" type="presParOf" srcId="{1542B8F3-4182-412B-A2C1-97698E915D45}" destId="{1EAE7CF0-5C2A-4240-9C5D-BACE2486F927}" srcOrd="6" destOrd="0" presId="urn:microsoft.com/office/officeart/2005/8/layout/arrow2"/>
    <dgm:cxn modelId="{B6012E53-E09D-4E71-BA2C-F8F817464584}" type="presParOf" srcId="{1542B8F3-4182-412B-A2C1-97698E915D45}" destId="{0FCBF398-BDEE-4AA9-997B-982914F2B607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D038BB-E854-491D-92F6-3047FD3C72B8}">
      <dsp:nvSpPr>
        <dsp:cNvPr id="0" name=""/>
        <dsp:cNvSpPr/>
      </dsp:nvSpPr>
      <dsp:spPr>
        <a:xfrm>
          <a:off x="-89078" y="437545"/>
          <a:ext cx="8429684" cy="526855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B17E97-A0F9-4FA9-A5E3-FBF3E2BF40C6}">
      <dsp:nvSpPr>
        <dsp:cNvPr id="0" name=""/>
        <dsp:cNvSpPr/>
      </dsp:nvSpPr>
      <dsp:spPr>
        <a:xfrm>
          <a:off x="741245" y="4355241"/>
          <a:ext cx="193882" cy="193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C06B6C-2921-4A07-B5C4-0B9A0150BF84}">
      <dsp:nvSpPr>
        <dsp:cNvPr id="0" name=""/>
        <dsp:cNvSpPr/>
      </dsp:nvSpPr>
      <dsp:spPr>
        <a:xfrm>
          <a:off x="857257" y="4572006"/>
          <a:ext cx="1941235" cy="12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+mj-lt"/>
              <a:hlinkClick xmlns:r="http://schemas.openxmlformats.org/officeDocument/2006/relationships" r:id="" action="ppaction://hlinksldjump"/>
            </a:rPr>
            <a:t>Художник - модельер</a:t>
          </a:r>
          <a:endParaRPr lang="ru-RU" sz="2000" i="0" kern="1200" dirty="0">
            <a:latin typeface="+mj-lt"/>
          </a:endParaRPr>
        </a:p>
      </dsp:txBody>
      <dsp:txXfrm>
        <a:off x="857257" y="4572006"/>
        <a:ext cx="1941235" cy="1253915"/>
      </dsp:txXfrm>
    </dsp:sp>
    <dsp:sp modelId="{7A92D253-F1A3-4ECC-BD94-C4389C7F2BC0}">
      <dsp:nvSpPr>
        <dsp:cNvPr id="0" name=""/>
        <dsp:cNvSpPr/>
      </dsp:nvSpPr>
      <dsp:spPr>
        <a:xfrm>
          <a:off x="2111068" y="3129776"/>
          <a:ext cx="337187" cy="3371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A6CD28-2E83-4A4F-B461-BF6BE3288F16}">
      <dsp:nvSpPr>
        <dsp:cNvPr id="0" name=""/>
        <dsp:cNvSpPr/>
      </dsp:nvSpPr>
      <dsp:spPr>
        <a:xfrm>
          <a:off x="2357446" y="3714762"/>
          <a:ext cx="2383973" cy="425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+mj-lt"/>
              <a:hlinkClick xmlns:r="http://schemas.openxmlformats.org/officeDocument/2006/relationships" r:id="" action="ppaction://hlinksldjump"/>
            </a:rPr>
            <a:t>конструктор</a:t>
          </a:r>
          <a:endParaRPr lang="ru-RU" sz="2000" i="0" kern="1200" dirty="0">
            <a:latin typeface="+mj-lt"/>
          </a:endParaRPr>
        </a:p>
      </dsp:txBody>
      <dsp:txXfrm>
        <a:off x="2357446" y="3714762"/>
        <a:ext cx="2383973" cy="425301"/>
      </dsp:txXfrm>
    </dsp:sp>
    <dsp:sp modelId="{FDD55036-D438-429D-A626-591F53278B3C}">
      <dsp:nvSpPr>
        <dsp:cNvPr id="0" name=""/>
        <dsp:cNvSpPr/>
      </dsp:nvSpPr>
      <dsp:spPr>
        <a:xfrm>
          <a:off x="3860228" y="2226746"/>
          <a:ext cx="446773" cy="446773"/>
        </a:xfrm>
        <a:prstGeom prst="ellipse">
          <a:avLst/>
        </a:prstGeom>
        <a:solidFill>
          <a:srgbClr val="1EE09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98EB5-A07C-40A4-96D3-49E0C745A9EE}">
      <dsp:nvSpPr>
        <dsp:cNvPr id="0" name=""/>
        <dsp:cNvSpPr/>
      </dsp:nvSpPr>
      <dsp:spPr>
        <a:xfrm>
          <a:off x="3853094" y="2996955"/>
          <a:ext cx="2383973" cy="86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73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+mj-lt"/>
              <a:hlinkClick xmlns:r="http://schemas.openxmlformats.org/officeDocument/2006/relationships" r:id="" action="ppaction://hlinksldjump"/>
            </a:rPr>
            <a:t>Технолог</a:t>
          </a:r>
          <a:endParaRPr lang="ru-RU" sz="2000" i="0" kern="1200" dirty="0">
            <a:latin typeface="+mj-lt"/>
          </a:endParaRPr>
        </a:p>
      </dsp:txBody>
      <dsp:txXfrm>
        <a:off x="3853094" y="2996955"/>
        <a:ext cx="2383973" cy="866184"/>
      </dsp:txXfrm>
    </dsp:sp>
    <dsp:sp modelId="{1EAE7CF0-5C2A-4240-9C5D-BACE2486F927}">
      <dsp:nvSpPr>
        <dsp:cNvPr id="0" name=""/>
        <dsp:cNvSpPr/>
      </dsp:nvSpPr>
      <dsp:spPr>
        <a:xfrm>
          <a:off x="5765336" y="1629292"/>
          <a:ext cx="598507" cy="598507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CBF398-BDEE-4AA9-997B-982914F2B607}">
      <dsp:nvSpPr>
        <dsp:cNvPr id="0" name=""/>
        <dsp:cNvSpPr/>
      </dsp:nvSpPr>
      <dsp:spPr>
        <a:xfrm>
          <a:off x="4857778" y="2643183"/>
          <a:ext cx="3138110" cy="1634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137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+mj-lt"/>
              <a:hlinkClick xmlns:r="http://schemas.openxmlformats.org/officeDocument/2006/relationships" r:id="" action="ppaction://hlinksldjump"/>
            </a:rPr>
            <a:t>Швея (оператор швейного оборудования)</a:t>
          </a:r>
          <a:endParaRPr lang="ru-RU" sz="2000" b="0" i="0" kern="1200" dirty="0">
            <a:latin typeface="+mj-lt"/>
          </a:endParaRPr>
        </a:p>
      </dsp:txBody>
      <dsp:txXfrm>
        <a:off x="4857778" y="2643183"/>
        <a:ext cx="3138110" cy="163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536D4-F36B-465A-A199-ED86057ED5AC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8A1BD-3B90-4370-A376-C288A417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8A1BD-3B90-4370-A376-C288A417D0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C643F-5B72-49F8-9C7A-57312B158960}" type="slidenum">
              <a:rPr lang="ru-RU">
                <a:latin typeface="Arial" charset="0"/>
              </a:rPr>
              <a:pPr/>
              <a:t>5</a:t>
            </a:fld>
            <a:endParaRPr lang="ru-RU">
              <a:latin typeface="Arial" charset="0"/>
            </a:endParaRPr>
          </a:p>
        </p:txBody>
      </p:sp>
      <p:sp>
        <p:nvSpPr>
          <p:cNvPr id="235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82D6A43-6F75-4A74-87CF-B31E5081DF0F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8A1BD-3B90-4370-A376-C288A417D0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F47549-0CC6-41D0-8541-BACCBA6EA21D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44829-7AB6-474C-B028-C3120226F0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nolittex.ru/ms/odezha/forma/form9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zdr-gazeta.ru/uploads/posts/2008-06/1212995385_02.jpg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stpro.ru/i/images/16_17.jpg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Папка МЕТОДИСТ\Моя семья, развлечения\Юлия\Проект 2 (коми костюм)\img_gallery_hand\Igma\1.JPG"/>
          <p:cNvPicPr>
            <a:picLocks noChangeAspect="1" noChangeArrowheads="1"/>
          </p:cNvPicPr>
          <p:nvPr/>
        </p:nvPicPr>
        <p:blipFill>
          <a:blip r:embed="rId2" cstate="print"/>
          <a:srcRect l="15517" r="12069"/>
          <a:stretch>
            <a:fillRect/>
          </a:stretch>
        </p:blipFill>
        <p:spPr bwMode="auto">
          <a:xfrm>
            <a:off x="214282" y="642918"/>
            <a:ext cx="2286016" cy="420880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5" name="Picture 5" descr="E:\Папка МЕТОДИСТ\Моя семья, развлечения\Юлия\Проект 2 (коми костюм)\img_gallery_hand\Sysol\2.JPG"/>
          <p:cNvPicPr>
            <a:picLocks noChangeAspect="1" noChangeArrowheads="1"/>
          </p:cNvPicPr>
          <p:nvPr/>
        </p:nvPicPr>
        <p:blipFill>
          <a:blip r:embed="rId3" cstate="print"/>
          <a:srcRect l="8750" t="2500" r="13437" b="1250"/>
          <a:stretch>
            <a:fillRect/>
          </a:stretch>
        </p:blipFill>
        <p:spPr bwMode="auto">
          <a:xfrm>
            <a:off x="3500430" y="3357562"/>
            <a:ext cx="2752725" cy="3214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E:\Папка МЕТОДИСТ\Моя семья, развлечения\Юлия\Проект 2 (коми костюм)\img_gallery_women\sysola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6"/>
            <a:ext cx="2254250" cy="415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928662" y="428604"/>
            <a:ext cx="6715172" cy="4832092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графического редактора для выполнения эскизов моделей одежды с нанесением коми орнамента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4873752"/>
          </a:xfrm>
        </p:spPr>
        <p:txBody>
          <a:bodyPr>
            <a:normAutofit/>
          </a:bodyPr>
          <a:lstStyle/>
          <a:p>
            <a:pPr marL="742950" indent="-742950" algn="ctr">
              <a:buNone/>
            </a:pP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Художник – модельер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который придумывает новые модели и воплощает их в эскизы в готовые изделия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Художник – конструктор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4000" dirty="0" smtClean="0"/>
              <a:t>воплощает идеи художника модельера в чертежи и выкройки.</a:t>
            </a:r>
            <a:endParaRPr lang="ru-RU" sz="4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85736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Швея –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i="1" dirty="0" smtClean="0"/>
              <a:t>непосредственно выполняет швейные операции.</a:t>
            </a:r>
            <a:endParaRPr lang="ru-RU" sz="4000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49023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швейного</a:t>
            </a:r>
            <a:r>
              <a:rPr lang="en-US" sz="4000" dirty="0" smtClean="0"/>
              <a:t> </a:t>
            </a:r>
            <a:r>
              <a:rPr lang="ru-RU" sz="4000" dirty="0" smtClean="0"/>
              <a:t>производства, определяющий способ изготовления швейного изделия с учетом сложности фасона, свойства ткани и современной технологии пошива изделия. 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7224" y="5643578"/>
            <a:ext cx="714380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езымянный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1686"/>
            <a:ext cx="7358114" cy="61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285861"/>
            <a:ext cx="6500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Одежда – одно из выражений красоты.</a:t>
            </a:r>
          </a:p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А, как известно, подлинная красота </a:t>
            </a:r>
          </a:p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Всегда  эстетически </a:t>
            </a:r>
          </a:p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воспитывает людей.</a:t>
            </a:r>
          </a:p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том ее непреходящее  знание  </a:t>
            </a:r>
          </a:p>
          <a:p>
            <a:pPr algn="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              М.Горький  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6715172" cy="541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46085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Бытовая одежда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708400" y="2852738"/>
            <a:ext cx="2449513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Повседневная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47813" y="1916113"/>
            <a:ext cx="1871662" cy="495300"/>
          </a:xfrm>
          <a:prstGeom prst="rect">
            <a:avLst/>
          </a:prstGeom>
          <a:solidFill>
            <a:srgbClr val="00B0F0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Домашняя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04025" y="2133600"/>
            <a:ext cx="1871663" cy="4953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Нарядная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3492500" y="1052513"/>
            <a:ext cx="1584325" cy="8636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076825" y="1052513"/>
            <a:ext cx="1511300" cy="1008062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5003800" y="1052513"/>
            <a:ext cx="73025" cy="172878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0489" name="Picture 9" descr="4372_foreign_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2484437" cy="3313112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90" name="Picture 10" descr="tutsi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716338"/>
            <a:ext cx="3240087" cy="238283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491" name="Picture 11" descr="steilman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852738"/>
            <a:ext cx="2405062" cy="32448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716463" y="3068638"/>
            <a:ext cx="2016125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форменная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2268538" y="1341438"/>
            <a:ext cx="2447925" cy="93503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2349500"/>
            <a:ext cx="187166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бытовая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492500" y="1341438"/>
            <a:ext cx="1222375" cy="115093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11413" y="2565400"/>
            <a:ext cx="2232025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спортивная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16463" y="1341438"/>
            <a:ext cx="1943100" cy="6477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651500" y="2133600"/>
            <a:ext cx="331311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производственная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716463" y="1341438"/>
            <a:ext cx="1008062" cy="15113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 descr="19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284538"/>
            <a:ext cx="1998662" cy="2562225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" name="Рисунок 5" descr="kirasa_b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924175"/>
            <a:ext cx="1946275" cy="27940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156" name="WordArt 1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6192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Классификация одежды 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назначению </a:t>
            </a:r>
          </a:p>
        </p:txBody>
      </p:sp>
      <p:pic>
        <p:nvPicPr>
          <p:cNvPr id="18445" name="Picture 13" descr="Картинка 2 из 16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789363"/>
            <a:ext cx="2058987" cy="2481262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8446" name="Picture 14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068638"/>
            <a:ext cx="2112962" cy="31686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55875" y="2781300"/>
            <a:ext cx="1943100" cy="495300"/>
          </a:xfrm>
          <a:prstGeom prst="rect">
            <a:avLst/>
          </a:prstGeom>
          <a:solidFill>
            <a:srgbClr val="00B0F0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Летчиков</a:t>
            </a:r>
          </a:p>
        </p:txBody>
      </p:sp>
      <p:sp>
        <p:nvSpPr>
          <p:cNvPr id="8195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50403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Форменная одежда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989138"/>
            <a:ext cx="3455988" cy="495300"/>
          </a:xfrm>
          <a:prstGeom prst="rect">
            <a:avLst/>
          </a:prstGeom>
          <a:solidFill>
            <a:schemeClr val="accent5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Железнодорожников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32363" y="2349500"/>
            <a:ext cx="1655762" cy="495300"/>
          </a:xfrm>
          <a:prstGeom prst="rect">
            <a:avLst/>
          </a:prstGeom>
          <a:solidFill>
            <a:schemeClr val="accent5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Военных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019925" y="2133600"/>
            <a:ext cx="1655763" cy="495300"/>
          </a:xfrm>
          <a:prstGeom prst="rect">
            <a:avLst/>
          </a:prstGeom>
          <a:solidFill>
            <a:schemeClr val="accent5"/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Милиции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3492500" y="1052513"/>
            <a:ext cx="1584325" cy="86360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076825" y="1052513"/>
            <a:ext cx="1871663" cy="108108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4356100" y="1052513"/>
            <a:ext cx="720725" cy="1728787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076825" y="1052513"/>
            <a:ext cx="790575" cy="1223962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 descr="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500438"/>
            <a:ext cx="1933575" cy="263683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1516" name="Picture 12" descr="180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068638"/>
            <a:ext cx="1966912" cy="302418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1517" name="Picture 13" descr="Картинка 3 из 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708275"/>
            <a:ext cx="1936750" cy="3457575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1518" name="Picture 14" descr="pero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3068638"/>
            <a:ext cx="1989137" cy="25209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7610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Производственная одежда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339975" y="1989138"/>
            <a:ext cx="5329238" cy="860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Специальная одежда для выполнения различных работ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5003800" y="1125538"/>
            <a:ext cx="0" cy="790575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Рисунок 14" descr="povar_b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71810"/>
            <a:ext cx="1798637" cy="27749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3560" name="Picture 8" descr="Картинка 1 из 1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997200"/>
            <a:ext cx="1335087" cy="28082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" name="Picture 4" descr="uni-08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576" y="2949453"/>
            <a:ext cx="2312432" cy="2837001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7467600" cy="4873752"/>
          </a:xfrm>
        </p:spPr>
        <p:txBody>
          <a:bodyPr>
            <a:normAutofit/>
          </a:bodyPr>
          <a:lstStyle/>
          <a:p>
            <a:pPr algn="ctr"/>
            <a:endParaRPr lang="en-US" sz="5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Кто участвует в изготовлении одежды</a:t>
            </a:r>
            <a:r>
              <a:rPr lang="en-US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0"/>
          <a:ext cx="8429684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алее 2">
            <a:hlinkClick r:id="rId6" action="ppaction://hlinksldjump" highlightClick="1"/>
          </p:cNvPr>
          <p:cNvSpPr/>
          <p:nvPr/>
        </p:nvSpPr>
        <p:spPr>
          <a:xfrm>
            <a:off x="571472" y="6143644"/>
            <a:ext cx="7858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144</Words>
  <Application>Microsoft Office PowerPoint</Application>
  <PresentationFormat>Экран (4:3)</PresentationFormat>
  <Paragraphs>39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Технолог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Учитель</cp:lastModifiedBy>
  <cp:revision>42</cp:revision>
  <dcterms:created xsi:type="dcterms:W3CDTF">2011-11-21T18:35:18Z</dcterms:created>
  <dcterms:modified xsi:type="dcterms:W3CDTF">2013-01-31T08:03:24Z</dcterms:modified>
</cp:coreProperties>
</file>