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C91918A-F21B-4CDC-AD86-5908BA61B59F}">
          <p14:sldIdLst>
            <p14:sldId id="256"/>
            <p14:sldId id="257"/>
            <p14:sldId id="258"/>
            <p14:sldId id="260"/>
            <p14:sldId id="259"/>
          </p14:sldIdLst>
        </p14:section>
        <p14:section name="Раздел без заголовка" id="{16C478E0-D924-4226-AB2A-777E546B0EB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43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30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4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8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1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3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3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0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5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45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8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B852C-1FA3-4A64-A7CE-E74327E36A88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DC4C8-F29E-4D2E-8DDF-41BC4EA62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2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ru-RU" b="1" dirty="0" smtClean="0"/>
              <a:t>Приготовление блинов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5662"/>
            <a:ext cx="6400800" cy="34231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</a:rPr>
              <a:t>Цель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: Научить технологии приготовления блинов</a:t>
            </a:r>
          </a:p>
          <a:p>
            <a:pPr algn="just"/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</a:rPr>
              <a:t>Задачи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: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- Развивать практические умения и навыки по приготовлению теста, выпечке блинов, сервировке стола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- Формировать культуру поведения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- Воспитывать любовь и интерес к труду, творчеству</a:t>
            </a:r>
            <a:endParaRPr lang="ru-RU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аукциона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208" y="1455576"/>
            <a:ext cx="8257592" cy="467058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u="sng" dirty="0" smtClean="0"/>
              <a:t>1 лот: </a:t>
            </a:r>
            <a:r>
              <a:rPr lang="ru-RU" dirty="0" smtClean="0"/>
              <a:t>Название, девиз, эмблема                                5 б.</a:t>
            </a:r>
          </a:p>
          <a:p>
            <a:pPr marL="0" indent="0" algn="just">
              <a:buNone/>
            </a:pPr>
            <a:r>
              <a:rPr lang="ru-RU" u="sng" dirty="0" smtClean="0"/>
              <a:t>2 лот: </a:t>
            </a:r>
            <a:r>
              <a:rPr lang="ru-RU" dirty="0" smtClean="0"/>
              <a:t>Проверка на платежеспособность                  10б.</a:t>
            </a:r>
          </a:p>
          <a:p>
            <a:pPr marL="0" indent="0" algn="just">
              <a:buNone/>
            </a:pPr>
            <a:r>
              <a:rPr lang="ru-RU" u="sng" dirty="0" smtClean="0"/>
              <a:t>3 лот: </a:t>
            </a:r>
            <a:r>
              <a:rPr lang="ru-RU" dirty="0" smtClean="0"/>
              <a:t>Последовательность приготовления блинов  5б.                                                                </a:t>
            </a:r>
          </a:p>
          <a:p>
            <a:pPr marL="0" indent="0" algn="just">
              <a:buNone/>
            </a:pPr>
            <a:r>
              <a:rPr lang="ru-RU" u="sng" dirty="0" smtClean="0"/>
              <a:t>4 лот: </a:t>
            </a:r>
            <a:r>
              <a:rPr lang="ru-RU" dirty="0" smtClean="0"/>
              <a:t>Приготовление теста                                             5б.</a:t>
            </a:r>
          </a:p>
          <a:p>
            <a:pPr marL="0" indent="0" algn="just">
              <a:buNone/>
            </a:pPr>
            <a:r>
              <a:rPr lang="ru-RU" u="sng" dirty="0" smtClean="0"/>
              <a:t>5 лот: </a:t>
            </a:r>
            <a:r>
              <a:rPr lang="ru-RU" dirty="0" smtClean="0"/>
              <a:t>Выпечка блинов                                                      5б.</a:t>
            </a:r>
          </a:p>
          <a:p>
            <a:pPr marL="0" indent="0" algn="just">
              <a:buNone/>
            </a:pPr>
            <a:r>
              <a:rPr lang="ru-RU" u="sng" dirty="0" smtClean="0"/>
              <a:t>6 лот: </a:t>
            </a:r>
            <a:r>
              <a:rPr lang="ru-RU" dirty="0" smtClean="0"/>
              <a:t>«Черный чемоданчик»                                          2б.</a:t>
            </a:r>
          </a:p>
          <a:p>
            <a:pPr marL="0" indent="0" algn="just">
              <a:buNone/>
            </a:pPr>
            <a:r>
              <a:rPr lang="ru-RU" u="sng" dirty="0" smtClean="0"/>
              <a:t>7 лот: </a:t>
            </a:r>
            <a:r>
              <a:rPr lang="ru-RU" dirty="0" smtClean="0"/>
              <a:t>Рассказ о блинах                                                      5б.</a:t>
            </a:r>
          </a:p>
          <a:p>
            <a:pPr marL="0" indent="0" algn="just">
              <a:buNone/>
            </a:pPr>
            <a:r>
              <a:rPr lang="ru-RU" u="sng" dirty="0" smtClean="0"/>
              <a:t>8 лот:</a:t>
            </a:r>
            <a:r>
              <a:rPr lang="ru-RU" dirty="0" smtClean="0"/>
              <a:t> Сервировка стола                                                    5б.</a:t>
            </a:r>
          </a:p>
          <a:p>
            <a:pPr marL="0" indent="0" algn="just">
              <a:buNone/>
            </a:pPr>
            <a:r>
              <a:rPr lang="ru-RU" u="sng" dirty="0" smtClean="0"/>
              <a:t>9 лот: </a:t>
            </a:r>
            <a:r>
              <a:rPr lang="ru-RU" dirty="0" smtClean="0"/>
              <a:t>Реклама блинов                                                       5б.</a:t>
            </a:r>
          </a:p>
          <a:p>
            <a:pPr marL="0" indent="0" algn="just">
              <a:buNone/>
            </a:pPr>
            <a:r>
              <a:rPr lang="ru-RU" u="sng" dirty="0" smtClean="0"/>
              <a:t>10 лот: </a:t>
            </a:r>
            <a:r>
              <a:rPr lang="ru-RU" dirty="0" smtClean="0"/>
              <a:t>Дегустация, уборка                                               5б.</a:t>
            </a:r>
          </a:p>
        </p:txBody>
      </p:sp>
    </p:spTree>
    <p:extLst>
      <p:ext uri="{BB962C8B-B14F-4D97-AF65-F5344CB8AC3E}">
        <p14:creationId xmlns:p14="http://schemas.microsoft.com/office/powerpoint/2010/main" val="98273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200" b="1" dirty="0" smtClean="0"/>
              <a:t>2 лот</a:t>
            </a:r>
            <a:endParaRPr lang="ru-RU" sz="4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Мука – основной продукт в приготовлении теста </a:t>
            </a:r>
          </a:p>
          <a:p>
            <a:r>
              <a:rPr lang="ru-RU" dirty="0" smtClean="0"/>
              <a:t>2. Муку получают путем размола зерен пшеницы, ржи, кукурузы, шиповника.</a:t>
            </a:r>
          </a:p>
          <a:p>
            <a:r>
              <a:rPr lang="ru-RU" dirty="0" smtClean="0"/>
              <a:t>3. Перед использованием мука должна пройти первичную обработку – ее перебирают.</a:t>
            </a:r>
          </a:p>
          <a:p>
            <a:r>
              <a:rPr lang="ru-RU" dirty="0" smtClean="0"/>
              <a:t>4. Для блинов можно приготовить дрожжевое тесто опарным и </a:t>
            </a:r>
            <a:r>
              <a:rPr lang="ru-RU" dirty="0" err="1" smtClean="0"/>
              <a:t>безопарным</a:t>
            </a:r>
            <a:r>
              <a:rPr lang="ru-RU" dirty="0" smtClean="0"/>
              <a:t> способами.</a:t>
            </a:r>
          </a:p>
          <a:p>
            <a:r>
              <a:rPr lang="ru-RU" dirty="0" smtClean="0"/>
              <a:t>5. Тесто разрыхляют с помощью дрожжей, соды, кефира и яичного белка.</a:t>
            </a:r>
          </a:p>
          <a:p>
            <a:r>
              <a:rPr lang="ru-RU" dirty="0" smtClean="0"/>
              <a:t>6. Тесто для блинов наливают на холодную сковороду.</a:t>
            </a:r>
          </a:p>
          <a:p>
            <a:r>
              <a:rPr lang="ru-RU" dirty="0" smtClean="0"/>
              <a:t>7. Муку хранят в полотняных мешочках, стеклянных и жестяных банках в сухом прохладном помещении.</a:t>
            </a:r>
          </a:p>
          <a:p>
            <a:r>
              <a:rPr lang="ru-RU" dirty="0" smtClean="0"/>
              <a:t>8. При выпекании блинов сковороду берут за ручку прихваткой.</a:t>
            </a:r>
          </a:p>
          <a:p>
            <a:r>
              <a:rPr lang="ru-RU" dirty="0" smtClean="0"/>
              <a:t>9. Прихватку после работы оставить на плите.</a:t>
            </a:r>
          </a:p>
          <a:p>
            <a:r>
              <a:rPr lang="ru-RU" dirty="0" smtClean="0"/>
              <a:t>10. После окончания работы выключить электроплиту.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07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/>
              <a:t>Рецепт блинов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r>
              <a:rPr lang="ru-RU" dirty="0" smtClean="0"/>
              <a:t>Мука - 2 стакана</a:t>
            </a:r>
          </a:p>
          <a:p>
            <a:r>
              <a:rPr lang="ru-RU" dirty="0" smtClean="0"/>
              <a:t>Яйцо – 2 штуки</a:t>
            </a:r>
          </a:p>
          <a:p>
            <a:r>
              <a:rPr lang="ru-RU" dirty="0" smtClean="0"/>
              <a:t>Соль – 1 ч. </a:t>
            </a:r>
            <a:r>
              <a:rPr lang="ru-RU" dirty="0"/>
              <a:t>л</a:t>
            </a:r>
            <a:r>
              <a:rPr lang="ru-RU" dirty="0" smtClean="0"/>
              <a:t>ожка</a:t>
            </a:r>
          </a:p>
          <a:p>
            <a:r>
              <a:rPr lang="ru-RU" dirty="0" smtClean="0"/>
              <a:t>Сахар – 2 ст. ложки</a:t>
            </a:r>
          </a:p>
          <a:p>
            <a:r>
              <a:rPr lang="ru-RU" dirty="0" smtClean="0"/>
              <a:t>Молоко – 3 стакана</a:t>
            </a:r>
          </a:p>
          <a:p>
            <a:r>
              <a:rPr lang="ru-RU" dirty="0" smtClean="0"/>
              <a:t>Сода – 0,5 ч. ложки</a:t>
            </a:r>
          </a:p>
          <a:p>
            <a:r>
              <a:rPr lang="ru-RU" dirty="0" smtClean="0"/>
              <a:t>Масло </a:t>
            </a:r>
            <a:r>
              <a:rPr lang="ru-RU" dirty="0" err="1" smtClean="0"/>
              <a:t>раст</a:t>
            </a:r>
            <a:r>
              <a:rPr lang="ru-RU" dirty="0" smtClean="0"/>
              <a:t>. – 2 ст. ложки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40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242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282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Приготовление блинов</vt:lpstr>
      <vt:lpstr>План аукциона</vt:lpstr>
      <vt:lpstr>2 лот</vt:lpstr>
      <vt:lpstr>Рецепт блинов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блинов</dc:title>
  <dc:creator>Alla</dc:creator>
  <cp:lastModifiedBy>Alla</cp:lastModifiedBy>
  <cp:revision>10</cp:revision>
  <dcterms:created xsi:type="dcterms:W3CDTF">2013-01-29T05:24:52Z</dcterms:created>
  <dcterms:modified xsi:type="dcterms:W3CDTF">2013-01-29T08:12:34Z</dcterms:modified>
</cp:coreProperties>
</file>