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5" r:id="rId3"/>
    <p:sldId id="273" r:id="rId4"/>
    <p:sldId id="271" r:id="rId5"/>
    <p:sldId id="272" r:id="rId6"/>
    <p:sldId id="274" r:id="rId7"/>
    <p:sldId id="258" r:id="rId8"/>
    <p:sldId id="259" r:id="rId9"/>
    <p:sldId id="260" r:id="rId10"/>
    <p:sldId id="261" r:id="rId11"/>
    <p:sldId id="263" r:id="rId12"/>
    <p:sldId id="262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7" d="100"/>
          <a:sy n="57" d="100"/>
        </p:scale>
        <p:origin x="-6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766888"/>
            <a:ext cx="7678737" cy="76200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378AE-DB7D-4022-A78D-4F35ABA14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750F-96F7-4F1F-9E40-496C4B5AB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4525" y="862013"/>
            <a:ext cx="2039938" cy="5233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1538" y="862013"/>
            <a:ext cx="5970587" cy="5233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B71-17DA-4F8F-8C54-BBF1EEA12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F47E5-B0EE-43C7-B9AA-E41384BC9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482F-1B99-4BD3-86E4-FEFFD426E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D6670-9C90-4603-A5E9-949E2A55C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B1DA-1E12-496B-917B-DEB25FAB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801DE-BB11-43E0-A08C-EB0D645F6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9BA7-2B8C-4621-8960-45EB50245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9B7A8-E858-432C-B742-C204F469B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9EAF1-B097-43B8-B176-6345D4D9F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4BA8D-8C95-4330-975D-05D39F2D0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FFA5F4-3BE5-467B-9EE3-C0E34085F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toeda.ru/uploads/posts/2011-04/1303119235_image00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culinary-travel.ru/images/stories/kawi/kawa_gurevskaya4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http://yummybook.ru/upload/images/catalog/recept/b8d54ddb6c2ae93072bcc935b3808d52_11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prostoeda.ru/uploads/posts/2011-04/1303119285_image005.jpg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http://yummybook.ru/upload/images/catalog/recept/b8d54ddb6c2ae93072bcc935b3808d52_10.jpg" TargetMode="External"/><Relationship Id="rId5" Type="http://schemas.openxmlformats.org/officeDocument/2006/relationships/image" Target="../media/image13.jpeg"/><Relationship Id="rId4" Type="http://schemas.openxmlformats.org/officeDocument/2006/relationships/image" Target="http://www.prostoeda.ru/uploads/posts/2011-04/thumbs/1303119285_image005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prostoeda.ru/uploads/posts/2011-04/1303119228_image003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http://yummybook.ru/upload/images/catalog/recept/b8d54ddb6c2ae93072bcc935b3808d52_8.jpg" TargetMode="External"/><Relationship Id="rId5" Type="http://schemas.openxmlformats.org/officeDocument/2006/relationships/image" Target="../media/image16.jpeg"/><Relationship Id="rId4" Type="http://schemas.openxmlformats.org/officeDocument/2006/relationships/image" Target="http://www.prostoeda.ru/uploads/posts/2011-04/thumbs/1303119228_image003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http://www.koolinar.ru/all_image/recipe_pictures/264/264469/rp264469_step_by_step.jpg" TargetMode="External"/><Relationship Id="rId7" Type="http://schemas.openxmlformats.org/officeDocument/2006/relationships/image" Target="http://www.koolinar.ru/all_image/recipe_pictures/264/264472/rp264472_step_by_step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http://www.koolinar.ru/all_image/recipe_pictures/264/264470/rp264470_step_by_step.jpg" TargetMode="External"/><Relationship Id="rId4" Type="http://schemas.openxmlformats.org/officeDocument/2006/relationships/image" Target="../media/image18.jpeg"/><Relationship Id="rId9" Type="http://schemas.openxmlformats.org/officeDocument/2006/relationships/image" Target="http://www.culinary-travel.ru/images/stories/kawi/kawa_gurevskaya3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koolinar.ru/all_image/recipe_pictures/264/264473/rp264473_step_by_step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koolinar.ru/all_image/recipe_pictures/264/264475/rp264475_step_by_step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koolinar.ru/all_image/recipe_pictures/264/264476/rp264476_step_by_step.jpg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5" Type="http://schemas.openxmlformats.org/officeDocument/2006/relationships/image" Target="http://www.koolinar.ru/all_image/recipe_pictures/264/264477/rp264477_step_by_step.jpg" TargetMode="Externa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8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gurmanland.ru/wp-content/uploads/2011/07/gurievskaya-kascha.jpg" TargetMode="External"/><Relationship Id="rId5" Type="http://schemas.openxmlformats.org/officeDocument/2006/relationships/image" Target="../media/image27.jpeg"/><Relationship Id="rId4" Type="http://schemas.openxmlformats.org/officeDocument/2006/relationships/hyperlink" Target="http://gurmanland.ru/wp-content/uploads/2011/07/gurievskaya-kascha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culinary-travel.ru/images/stories/kawi/kawa_gurevskaya.jpg" TargetMode="External"/><Relationship Id="rId7" Type="http://schemas.openxmlformats.org/officeDocument/2006/relationships/image" Target="../media/image31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hotrecept.ru/media/k2/items/cache/71f67488b0857639cee631943a3fc6fa_XL.jpg" TargetMode="External"/><Relationship Id="rId5" Type="http://schemas.openxmlformats.org/officeDocument/2006/relationships/image" Target="../media/image30.jpeg"/><Relationship Id="rId4" Type="http://schemas.openxmlformats.org/officeDocument/2006/relationships/hyperlink" Target="http://www.vkusnodom.ru/photos/93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http://b0.imgsrc.ru/p/pavel-pechnik/7/1371007Kvl.jpg" TargetMode="External"/><Relationship Id="rId2" Type="http://schemas.openxmlformats.org/officeDocument/2006/relationships/hyperlink" Target="http://fotki.yandex.ru/users/kamini2009/view/337463/?page=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imgsrc.ru/pavel-pechnik/2668633.html" TargetMode="External"/><Relationship Id="rId4" Type="http://schemas.openxmlformats.org/officeDocument/2006/relationships/image" Target="http://img-fotki.yandex.ru/get/4606/kamini2009.2/0_523e8_85715cf5_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tki.yandex.ru/users/kamini2009/view/337463/?page=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img-fotki.yandex.ru/get/4606/kamini2009.2/0_523e8_85715cf5_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src.ru/pavel-pechnik/2668633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b0.imgsrc.ru/p/pavel-pechnik/7/1371007Kvl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pavel-pechnik/2668633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b0.imgsrc.ru/p/pavel-pechnik/4/2668624OV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rostoeda.ru/uploads/posts/2011-04/1303119235_image00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prostoeda.ru/uploads/posts/2011-04/thumbs/1303119235_image00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yummybook.ru/upload/images/catalog/recept/b8d54ddb6c2ae93072bcc935b3808d52_2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http://yummybook.ru/upload/images/catalog/recept/b8d54ddb6c2ae93072bcc935b3808d52_5.jpg" TargetMode="External"/><Relationship Id="rId5" Type="http://schemas.openxmlformats.org/officeDocument/2006/relationships/image" Target="../media/image10.jpeg"/><Relationship Id="rId4" Type="http://schemas.openxmlformats.org/officeDocument/2006/relationships/image" Target="http://www.culinary-travel.ru/images/stories/kawi/kawa_gurevskaya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785918" y="2714620"/>
            <a:ext cx="6757990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Русская </a:t>
            </a:r>
            <a:r>
              <a:rPr lang="ru-RU" sz="3600" kern="10" dirty="0">
                <a:ln w="9525">
                  <a:noFill/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кухня</a:t>
            </a:r>
          </a:p>
        </p:txBody>
      </p:sp>
      <p:sp>
        <p:nvSpPr>
          <p:cNvPr id="3078" name="Rectangle 8">
            <a:hlinkClick r:id="rId2"/>
          </p:cNvPr>
          <p:cNvSpPr>
            <a:spLocks noChangeArrowheads="1"/>
          </p:cNvSpPr>
          <p:nvPr/>
        </p:nvSpPr>
        <p:spPr bwMode="auto">
          <a:xfrm>
            <a:off x="361950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00438"/>
            <a:ext cx="8610600" cy="3170099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Вскипятить молоко. Тонкой струйкой всыпать манную крупу и варить, постоянно размешивая, до готовности. Добавить в кашу сахар, масло, яичный желток, ванильный сахар и корицу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957638" y="271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1139" name="Picture 3" descr="http://www.culinary-travel.ru/images/stories/kawi/kawa_gurevskaya4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071802" y="0"/>
            <a:ext cx="3952068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643998" cy="857272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Топлёные пенки - каймак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5720" y="3714752"/>
            <a:ext cx="5072098" cy="2857520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Один из главных компонентов </a:t>
            </a: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гурьевской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каши - румяные молочные пенки. </a:t>
            </a:r>
            <a:endParaRPr lang="ru-RU" sz="4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8196" name="Rectangle 7">
            <a:hlinkClick r:id="rId2"/>
          </p:cNvPr>
          <p:cNvSpPr>
            <a:spLocks noChangeArrowheads="1"/>
          </p:cNvSpPr>
          <p:nvPr/>
        </p:nvSpPr>
        <p:spPr bwMode="auto">
          <a:xfrm>
            <a:off x="3619500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3192" name="Picture 8" descr="Гурьевская каша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r:link="rId4" cstate="email"/>
          <a:srcRect/>
          <a:stretch>
            <a:fillRect/>
          </a:stretch>
        </p:blipFill>
        <p:spPr>
          <a:xfrm>
            <a:off x="5429256" y="3643314"/>
            <a:ext cx="3429024" cy="2995634"/>
          </a:xfrm>
          <a:effectLst>
            <a:softEdge rad="112500"/>
          </a:effectLst>
        </p:spPr>
      </p:pic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171450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3193" name="Picture 9" descr="Гурьевская (государственная) каша.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42844" y="1357298"/>
            <a:ext cx="407196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171450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3195" name="Picture 11" descr="Гурьевская (государственная) каша.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4143372" y="1357298"/>
            <a:ext cx="471490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361950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2163" name="Picture 3" descr="Гурьевская каша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4929190" y="214290"/>
            <a:ext cx="3929090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71450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2165" name="Picture 5" descr="Гурьевская (государственная) каша.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14282" y="214290"/>
            <a:ext cx="4786346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85720" y="4572008"/>
            <a:ext cx="8501122" cy="1323439"/>
          </a:xfrm>
          <a:prstGeom prst="rect">
            <a:avLst/>
          </a:prstGeo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ahoma" pitchFamily="34" charset="0"/>
              </a:rPr>
              <a:t>Изюм промываем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ahoma" pitchFamily="34" charset="0"/>
              </a:rPr>
              <a:t>укаты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или сухофрукты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ahoma" pitchFamily="34" charset="0"/>
              </a:rPr>
              <a:t> нарезаем мелкими кусочками.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7158" y="2571744"/>
            <a:ext cx="5857916" cy="3785652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 горшочек выкладываем слой манной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каши,слой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орехов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пенку. Затем опять слой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каши,слой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сухофруктов (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изюм,курага,цукаты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)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 снова пенку.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10243" name="Rectangle 1028"/>
          <p:cNvSpPr>
            <a:spLocks noChangeArrowheads="1"/>
          </p:cNvSpPr>
          <p:nvPr/>
        </p:nvSpPr>
        <p:spPr bwMode="auto">
          <a:xfrm>
            <a:off x="314325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4211" name="Picture 1027" descr="Rp264469_step_by_step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 rot="19978967">
            <a:off x="167958" y="107642"/>
            <a:ext cx="2601151" cy="2308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Rectangle 1030"/>
          <p:cNvSpPr>
            <a:spLocks noChangeArrowheads="1"/>
          </p:cNvSpPr>
          <p:nvPr/>
        </p:nvSpPr>
        <p:spPr bwMode="auto">
          <a:xfrm>
            <a:off x="314325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4213" name="Picture 1029" descr="Rp264470_step_by_step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5857884" y="214290"/>
            <a:ext cx="300039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7" name="Rectangle 1032"/>
          <p:cNvSpPr>
            <a:spLocks noChangeArrowheads="1"/>
          </p:cNvSpPr>
          <p:nvPr/>
        </p:nvSpPr>
        <p:spPr bwMode="auto">
          <a:xfrm>
            <a:off x="411480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4215" name="Picture 1031" descr="Rp264472_step_by_step"/>
          <p:cNvPicPr>
            <a:picLocks noChangeAspect="1" noChangeArrowheads="1"/>
          </p:cNvPicPr>
          <p:nvPr/>
        </p:nvPicPr>
        <p:blipFill>
          <a:blip r:embed="rId6" r:link="rId7" cstate="email"/>
          <a:srcRect/>
          <a:stretch>
            <a:fillRect/>
          </a:stretch>
        </p:blipFill>
        <p:spPr bwMode="auto">
          <a:xfrm>
            <a:off x="6357950" y="2285992"/>
            <a:ext cx="250036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9" name="Rectangle 1034"/>
          <p:cNvSpPr>
            <a:spLocks noChangeArrowheads="1"/>
          </p:cNvSpPr>
          <p:nvPr/>
        </p:nvSpPr>
        <p:spPr bwMode="auto">
          <a:xfrm>
            <a:off x="3957638" y="271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4217" name="Picture 1033" descr="http://www.culinary-travel.ru/images/stories/kawi/kawa_gurevskaya3.jpg"/>
          <p:cNvPicPr>
            <a:picLocks noChangeAspect="1" noChangeArrowheads="1"/>
          </p:cNvPicPr>
          <p:nvPr/>
        </p:nvPicPr>
        <p:blipFill>
          <a:blip r:embed="rId8" r:link="rId9" cstate="email"/>
          <a:srcRect/>
          <a:stretch>
            <a:fillRect/>
          </a:stretch>
        </p:blipFill>
        <p:spPr bwMode="auto">
          <a:xfrm>
            <a:off x="2928926" y="285728"/>
            <a:ext cx="285752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14325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5234" name="Picture 2" descr="Rp264473_step_by_step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14282" y="1928802"/>
            <a:ext cx="457203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85720" y="285728"/>
            <a:ext cx="8643998" cy="1323975"/>
          </a:xfrm>
          <a:prstGeom prst="rect">
            <a:avLst/>
          </a:prstGeo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Arial" charset="0"/>
                <a:cs typeface="Times New Roman" pitchFamily="18" charset="0"/>
              </a:rPr>
              <a:t>. 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 итоге - последним должен быть слой каши.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000628" y="2714620"/>
            <a:ext cx="3643338" cy="1938992"/>
          </a:xfrm>
          <a:prstGeom prst="rect">
            <a:avLst/>
          </a:prstGeo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 посыпать  оставшимся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сахар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ны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песком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4214818"/>
            <a:ext cx="8572560" cy="2071702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оршочек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ставят для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запекания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10-15 мин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закрытой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крышкой, и еще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5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минут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без крышки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, чтоб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ы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подрумянил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сь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14325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6259" name="Picture 3" descr="Rp264475_step_by_step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57158" y="214290"/>
            <a:ext cx="8429684" cy="37036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8643998" cy="1446550"/>
          </a:xfrm>
          <a:solidFill>
            <a:schemeClr val="tx2">
              <a:lumMod val="20000"/>
              <a:lumOff val="80000"/>
              <a:alpha val="33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 eaLnBrk="1" hangingPunct="1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Вынуть, остудить немного и украсить сухофруктами и оре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ами! 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14325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7283" name="Picture 3" descr="Rp264476_step_by_step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14282" y="2786058"/>
            <a:ext cx="4500594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14325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7285" name="Picture 5" descr="Rp264477_step_by_step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4786314" y="2714620"/>
            <a:ext cx="385765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Гурьевская каша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3714752"/>
            <a:ext cx="2857500" cy="2381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8308" name="Picture 4" descr="Гурьевская каша в старом стиле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500042"/>
            <a:ext cx="3429000" cy="2571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881313" y="1528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1" name="Rectangle 8">
            <a:hlinkClick r:id="rId4"/>
          </p:cNvPr>
          <p:cNvSpPr>
            <a:spLocks noChangeArrowheads="1"/>
          </p:cNvSpPr>
          <p:nvPr/>
        </p:nvSpPr>
        <p:spPr bwMode="auto">
          <a:xfrm>
            <a:off x="304800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8311" name="Picture 7" descr="Гурьевская каша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71472" y="3714752"/>
            <a:ext cx="3962400" cy="2649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8314" name="Picture 10" descr="http://dish.1001chudo.ru/pic/full/syrnikov.ru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1472" y="642918"/>
            <a:ext cx="365760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3381375" y="25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438525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9332" name="Picture 4" descr="Каша гурьевская-пошаговый рецепт каши с фото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571472" y="1428736"/>
            <a:ext cx="3416300" cy="4305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5" name="Rectangle 7">
            <a:hlinkClick r:id="rId4"/>
          </p:cNvPr>
          <p:cNvSpPr>
            <a:spLocks noChangeArrowheads="1"/>
          </p:cNvSpPr>
          <p:nvPr/>
        </p:nvSpPr>
        <p:spPr bwMode="auto">
          <a:xfrm>
            <a:off x="3429000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9338" name="Picture 10" descr="http://hotrecept.ru/media/k2/items/cache/71f67488b0857639cee631943a3fc6fa_XL.jpg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214942" y="3071810"/>
            <a:ext cx="3041650" cy="3419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9340" name="Picture 12" descr="http://kulinar.contstar.com.ua/img/gurjevskaja_kasha.jpg"/>
          <p:cNvPicPr>
            <a:picLocks noChangeAspect="1" noChangeArrowheads="1"/>
          </p:cNvPicPr>
          <p:nvPr/>
        </p:nvPicPr>
        <p:blipFill>
          <a:blip r:embed="rId7" cstate="email"/>
          <a:srcRect l="3439" t="14671" r="5556" b="9961"/>
          <a:stretch>
            <a:fillRect/>
          </a:stretch>
        </p:blipFill>
        <p:spPr bwMode="auto">
          <a:xfrm>
            <a:off x="4429124" y="285728"/>
            <a:ext cx="32766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500166" y="1857364"/>
            <a:ext cx="6757990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Русская печь</a:t>
            </a:r>
            <a:endParaRPr lang="ru-RU" sz="3600" kern="10" dirty="0">
              <a:ln w="9525">
                <a:noFill/>
                <a:miter lim="800000"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pic>
        <p:nvPicPr>
          <p:cNvPr id="6" name="Picture 3" descr="http://img-fotki.yandex.ru/get/4606/kamini2009.2/0_523e8_85715cf5_L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 rot="436731">
            <a:off x="6490091" y="4102766"/>
            <a:ext cx="2498798" cy="2607442"/>
          </a:xfrm>
          <a:prstGeom prst="rect">
            <a:avLst/>
          </a:prstGeom>
          <a:noFill/>
        </p:spPr>
      </p:pic>
      <p:pic>
        <p:nvPicPr>
          <p:cNvPr id="7" name="Picture 7" descr="Русские печи Павла Круглова: 31.jpg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 cstate="email"/>
          <a:srcRect/>
          <a:stretch>
            <a:fillRect/>
          </a:stretch>
        </p:blipFill>
        <p:spPr bwMode="auto">
          <a:xfrm rot="20686905">
            <a:off x="233663" y="4349220"/>
            <a:ext cx="2894067" cy="216693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1500174"/>
            <a:ext cx="91440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Verdana"/>
                <a:cs typeface="Arial" charset="0"/>
              </a:rPr>
              <a:t> </a:t>
            </a:r>
            <a:endParaRPr lang="en-US" sz="1200">
              <a:cs typeface="Times New Roman" pitchFamily="18" charset="0"/>
            </a:endParaRPr>
          </a:p>
          <a:p>
            <a:pPr eaLnBrk="0" hangingPunct="0"/>
            <a:endParaRPr lang="en-US"/>
          </a:p>
        </p:txBody>
      </p:sp>
      <p:pic>
        <p:nvPicPr>
          <p:cNvPr id="37891" name="Picture 3" descr="http://img-fotki.yandex.ru/get/4606/kamini2009.2/0_523e8_85715cf5_L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2143108" y="1071546"/>
            <a:ext cx="4892675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8" name="Rectangle 8">
            <a:hlinkClick r:id="rId2"/>
          </p:cNvPr>
          <p:cNvSpPr>
            <a:spLocks noChangeArrowheads="1"/>
          </p:cNvSpPr>
          <p:nvPr/>
        </p:nvSpPr>
        <p:spPr bwMode="auto">
          <a:xfrm>
            <a:off x="762000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5847" name="Picture 7" descr="Русские печи Павла Круглова: 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609600" y="533400"/>
            <a:ext cx="7620000" cy="57054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6867" name="bigpic" descr="Русские печи Павла Круглова: 35а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1295400" y="304800"/>
            <a:ext cx="6553200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 rot="219261">
            <a:off x="2500298" y="3357562"/>
            <a:ext cx="6000792" cy="267653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Каша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гурьевская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5" name="Picture 7" descr="Гурьевская каша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642910" y="285728"/>
            <a:ext cx="3500462" cy="32705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8786874" cy="1323439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algn="ctr" eaLnBrk="1" hangingPunct="1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Malgun Gothic" pitchFamily="34" charset="-127"/>
                <a:cs typeface="Times New Roman" pitchFamily="18" charset="0"/>
              </a:rPr>
              <a:t>Дмитрий Александрович Гурьев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Malgun Gothic" pitchFamily="34" charset="-127"/>
              </a:rPr>
              <a:t>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Malgun Gothic" pitchFamily="34" charset="-127"/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Malgun Gothic" pitchFamily="34" charset="-127"/>
                <a:cs typeface="Times New Roman" pitchFamily="18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Malgun Gothic" pitchFamily="34" charset="-127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Malgun Gothic" pitchFamily="34" charset="-127"/>
                <a:cs typeface="Times New Roman" pitchFamily="18" charset="0"/>
              </a:rPr>
              <a:t>(1751 - 1825)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928802"/>
            <a:ext cx="5953156" cy="4572032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Был человек достаточно известным, в своё время, имел большое влияние на Российское финансовое законодательство, а также запечатлел сво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ю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фамилию в истории, якобы как создатель </a:t>
            </a:r>
            <a:r>
              <a:rPr lang="ru-RU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гурьевской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, или государственной каши. Верно да не совсем.</a:t>
            </a:r>
          </a:p>
          <a:p>
            <a:pPr marL="0" indent="0" eaLnBrk="1" hangingPunct="1">
              <a:lnSpc>
                <a:spcPct val="90000"/>
              </a:lnSpc>
            </a:pPr>
            <a:endParaRPr lang="ru-RU" sz="3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88069" name="Picture 5" descr="Гурьевская (государственная) каша.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email"/>
          <a:srcRect/>
          <a:stretch>
            <a:fillRect/>
          </a:stretch>
        </p:blipFill>
        <p:spPr>
          <a:xfrm>
            <a:off x="214282" y="1928802"/>
            <a:ext cx="2566988" cy="457203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642918"/>
            <a:ext cx="8643998" cy="823913"/>
          </a:xfr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algn="ctr" eaLnBrk="1" hangingPunct="1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Ингредиенты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14282" y="2000240"/>
            <a:ext cx="8643998" cy="4226422"/>
          </a:xfrm>
          <a:prstGeom prst="rect">
            <a:avLst/>
          </a:prstGeo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66738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757238" lvl="1" eaLnBrk="0" hangingPunct="0">
              <a:buFontTx/>
              <a:buChar char="•"/>
            </a:pP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крупа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манная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125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гр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.(5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ст.ложки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</a:t>
            </a:r>
          </a:p>
          <a:p>
            <a:pPr marL="757238" lvl="1" eaLnBrk="0" hangingPunct="0">
              <a:buFontTx/>
              <a:buChar char="•"/>
            </a:pP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сливки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200-250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мл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</a:p>
          <a:p>
            <a:pPr marL="757238" lvl="1" eaLnBrk="0" hangingPunct="0">
              <a:buFontTx/>
              <a:buChar char="•"/>
            </a:pP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молоко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200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мл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</a:p>
          <a:p>
            <a:pPr marL="757238" lvl="1" eaLnBrk="0" hangingPunct="0">
              <a:buFontTx/>
              <a:buChar char="•"/>
            </a:pP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сахар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50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гр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.(2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ст.ложки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</a:t>
            </a:r>
          </a:p>
          <a:p>
            <a:pPr marL="566738" eaLnBrk="0" hangingPunct="0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+ орехи(лучше грецкий),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сухофрукты,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мед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(варенье,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сгущенное молоко)</a:t>
            </a: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285728"/>
            <a:ext cx="3286148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957638" y="271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0116" name="Picture 4" descr="http://www.culinary-travel.ru/images/stories/kawi/kawa_gurevskaya1.jpg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214282" y="857232"/>
            <a:ext cx="2428892" cy="2482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71450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0118" name="Picture 6" descr="Гурьевская (государственная) каша.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6072198" y="857232"/>
            <a:ext cx="2857520" cy="2198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57158" y="4286256"/>
            <a:ext cx="8572560" cy="1938992"/>
          </a:xfrm>
          <a:prstGeom prst="rect">
            <a:avLst/>
          </a:prstGeom>
          <a:solidFill>
            <a:schemeClr val="tx2">
              <a:lumMod val="20000"/>
              <a:lumOff val="80000"/>
              <a:alpha val="33000"/>
            </a:schemeClr>
          </a:solidFill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Орехи   очищаем от тоненькой кожицы, измельчаем,  посыпаем     сахаром и слегка обжариваем</a:t>
            </a:r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Презентация 1.PPT">
  <a:themeElements>
    <a:clrScheme name="Серые полосы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Серые полос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ерые полосы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рые полосы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1.PPT</Template>
  <TotalTime>1</TotalTime>
  <Words>221</Words>
  <Application>Microsoft Office PowerPoint</Application>
  <PresentationFormat>Экран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Презентация 1.PPT</vt:lpstr>
      <vt:lpstr>Слайд 1</vt:lpstr>
      <vt:lpstr>Слайд 2</vt:lpstr>
      <vt:lpstr>Слайд 3</vt:lpstr>
      <vt:lpstr>Слайд 4</vt:lpstr>
      <vt:lpstr>Слайд 5</vt:lpstr>
      <vt:lpstr>Слайд 6</vt:lpstr>
      <vt:lpstr>Дмитрий Александрович Гурьев    (1751 - 1825)</vt:lpstr>
      <vt:lpstr>Ингредиенты </vt:lpstr>
      <vt:lpstr>Слайд 9</vt:lpstr>
      <vt:lpstr>Вскипятить молоко. Тонкой струйкой всыпать манную крупу и варить, постоянно размешивая, до готовности. Добавить в кашу сахар, масло, яичный желток, ванильный сахар и корицу </vt:lpstr>
      <vt:lpstr>Топлёные пенки - каймак</vt:lpstr>
      <vt:lpstr>Слайд 12</vt:lpstr>
      <vt:lpstr>В горшочек выкладываем слой манной каши,слой орехов, пенку. Затем опять слой каши,слой сухофруктов (изюм,курага,цукаты)и снова пенку. </vt:lpstr>
      <vt:lpstr>Слайд 14</vt:lpstr>
      <vt:lpstr>Горшочек ставят для запекания 10-15 мин. с закрытой крышкой, и еще на 5 минут без крышки, чтобы подрумянилась</vt:lpstr>
      <vt:lpstr>Вынуть, остудить немного и украсить сухофруктами и орехами! 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revaz</dc:creator>
  <cp:lastModifiedBy>revaz</cp:lastModifiedBy>
  <cp:revision>1</cp:revision>
  <cp:lastPrinted>1601-01-01T00:00:00Z</cp:lastPrinted>
  <dcterms:created xsi:type="dcterms:W3CDTF">2013-04-18T13:38:28Z</dcterms:created>
  <dcterms:modified xsi:type="dcterms:W3CDTF">2013-04-18T13:40:09Z</dcterms:modified>
</cp:coreProperties>
</file>