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59" r:id="rId5"/>
    <p:sldId id="260" r:id="rId6"/>
    <p:sldId id="261" r:id="rId7"/>
    <p:sldId id="268" r:id="rId8"/>
    <p:sldId id="262" r:id="rId9"/>
    <p:sldId id="264" r:id="rId10"/>
    <p:sldId id="266" r:id="rId11"/>
    <p:sldId id="265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lgerian" pitchFamily="82" charset="0"/>
              </a:rPr>
              <a:t>Travelling to Wonderland</a:t>
            </a:r>
            <a:endParaRPr lang="ru-RU" sz="7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Park amusements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1500174"/>
            <a:ext cx="1401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Jungle Cruise</a:t>
            </a:r>
            <a:endParaRPr lang="ru-RU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3893300"/>
            <a:ext cx="1785950" cy="2678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4" y="2000240"/>
            <a:ext cx="2500300" cy="1600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00298" y="4500570"/>
            <a:ext cx="3476626" cy="1489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357554" y="2500306"/>
            <a:ext cx="185738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2786050" y="1928802"/>
            <a:ext cx="3291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Finding </a:t>
            </a:r>
            <a:r>
              <a:rPr lang="en-US" i="1" dirty="0" err="1" smtClean="0"/>
              <a:t>Nemo</a:t>
            </a:r>
            <a:r>
              <a:rPr lang="en-US" i="1" dirty="0" smtClean="0"/>
              <a:t> Submarine Voyage</a:t>
            </a:r>
            <a:endParaRPr lang="ru-RU" i="1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357950" y="2928934"/>
            <a:ext cx="241103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643702" y="5000636"/>
            <a:ext cx="218842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6643702" y="2428868"/>
            <a:ext cx="1759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Attraction of cup</a:t>
            </a:r>
            <a:endParaRPr lang="ru-RU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07194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en-US" sz="3100" dirty="0" smtClean="0"/>
              <a:t>I have just come back from a trip (journey). I went to ____. I travelled  there by ____. It took me____ hours to get there. I travelled with my____. I liked my trip (journey).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en-US" sz="3100" dirty="0" smtClean="0"/>
              <a:t>My friends have travelled there too. I’d like to travel there again because ____.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71736" y="214290"/>
            <a:ext cx="4184192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See you  soon!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2976" y="1928802"/>
            <a:ext cx="685800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2860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 Rounded MT Bold" pitchFamily="34" charset="0"/>
              </a:rPr>
              <a:t>Journey of a thousand miles begins with the first step.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2" y="2071678"/>
            <a:ext cx="762000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Read and translate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401080" cy="5043510"/>
          </a:xfrm>
        </p:spPr>
        <p:txBody>
          <a:bodyPr numCol="2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Bell MT" pitchFamily="18" charset="0"/>
              </a:rPr>
              <a:t>to go by train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Bell MT" pitchFamily="18" charset="0"/>
              </a:rPr>
              <a:t>to go by plane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Bell MT" pitchFamily="18" charset="0"/>
              </a:rPr>
              <a:t>a railway station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Bell MT" pitchFamily="18" charset="0"/>
              </a:rPr>
              <a:t>to stay for a week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Bell MT" pitchFamily="18" charset="0"/>
              </a:rPr>
              <a:t>cheap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Bell MT" pitchFamily="18" charset="0"/>
              </a:rPr>
              <a:t>excellent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Bell MT" pitchFamily="18" charset="0"/>
              </a:rPr>
              <a:t>a bus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Bell MT" pitchFamily="18" charset="0"/>
              </a:rPr>
              <a:t>an airport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Bell MT" pitchFamily="18" charset="0"/>
              </a:rPr>
              <a:t>a port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Bell MT" pitchFamily="18" charset="0"/>
              </a:rPr>
              <a:t>a bus stop 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Bell MT" pitchFamily="18" charset="0"/>
              </a:rPr>
              <a:t>to fly quickly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Bell MT" pitchFamily="18" charset="0"/>
              </a:rPr>
              <a:t>a ticket to London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Bell MT" pitchFamily="18" charset="0"/>
              </a:rPr>
              <a:t>a ticket for a train</a:t>
            </a:r>
          </a:p>
          <a:p>
            <a:pPr>
              <a:spcBef>
                <a:spcPts val="0"/>
              </a:spcBef>
              <a:buNone/>
            </a:pPr>
            <a:endParaRPr lang="en-US" sz="2400" dirty="0" smtClean="0">
              <a:latin typeface="Bell MT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dirty="0" smtClean="0">
              <a:latin typeface="Bell MT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dirty="0" smtClean="0">
              <a:latin typeface="Bell MT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dirty="0" smtClean="0">
              <a:latin typeface="Bell MT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dirty="0" smtClean="0">
              <a:latin typeface="Bell MT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dirty="0" smtClean="0">
              <a:latin typeface="Bell MT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Bell MT" pitchFamily="18" charset="0"/>
              </a:rPr>
              <a:t>fast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Bell MT" pitchFamily="18" charset="0"/>
              </a:rPr>
              <a:t>to arrive in (at)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Bell MT" pitchFamily="18" charset="0"/>
              </a:rPr>
              <a:t>luggage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Bell MT" pitchFamily="18" charset="0"/>
              </a:rPr>
              <a:t>to feel like doing </a:t>
            </a:r>
            <a:r>
              <a:rPr lang="en-US" sz="2400" dirty="0" err="1" smtClean="0">
                <a:latin typeface="Bell MT" pitchFamily="18" charset="0"/>
              </a:rPr>
              <a:t>smth</a:t>
            </a:r>
            <a:r>
              <a:rPr lang="en-US" sz="2400" dirty="0" smtClean="0">
                <a:latin typeface="Bell MT" pitchFamily="18" charset="0"/>
              </a:rPr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Bell MT" pitchFamily="18" charset="0"/>
              </a:rPr>
              <a:t>perhaps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Bell MT" pitchFamily="18" charset="0"/>
              </a:rPr>
              <a:t>nearly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Bell MT" pitchFamily="18" charset="0"/>
              </a:rPr>
              <a:t>a journey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Bell MT" pitchFamily="18" charset="0"/>
              </a:rPr>
              <a:t>a voyage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Bell MT" pitchFamily="18" charset="0"/>
              </a:rPr>
              <a:t>a ship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Bell MT" pitchFamily="18" charset="0"/>
              </a:rPr>
              <a:t>on board the ship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Bell MT" pitchFamily="18" charset="0"/>
              </a:rPr>
              <a:t>to miss a bus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Bell MT" pitchFamily="18" charset="0"/>
              </a:rPr>
              <a:t>to catch a train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Bell MT" pitchFamily="18" charset="0"/>
              </a:rPr>
              <a:t>a trip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Bell MT" pitchFamily="18" charset="0"/>
              </a:rPr>
              <a:t>fantastic</a:t>
            </a:r>
          </a:p>
          <a:p>
            <a:pPr>
              <a:spcBef>
                <a:spcPts val="0"/>
              </a:spcBef>
              <a:buNone/>
            </a:pPr>
            <a:endParaRPr lang="en-US" sz="2400" dirty="0" smtClean="0">
              <a:latin typeface="Bell MT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dirty="0" smtClean="0">
              <a:latin typeface="Bell MT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dirty="0" smtClean="0">
              <a:latin typeface="Bell MT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What is Wonderland?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5043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latin typeface="Bell MT" pitchFamily="18" charset="0"/>
              </a:rPr>
              <a:t>It is a special place for children and grown-ups.</a:t>
            </a:r>
          </a:p>
          <a:p>
            <a:pPr>
              <a:buNone/>
            </a:pPr>
            <a:r>
              <a:rPr lang="en-US" sz="4400" dirty="0" smtClean="0">
                <a:latin typeface="Bell MT" pitchFamily="18" charset="0"/>
              </a:rPr>
              <a:t>It is a dream that comes true.</a:t>
            </a:r>
          </a:p>
          <a:p>
            <a:pPr>
              <a:buNone/>
            </a:pPr>
            <a:endParaRPr lang="en-US" sz="4400" dirty="0" smtClean="0">
              <a:latin typeface="Bell MT" pitchFamily="18" charset="0"/>
            </a:endParaRPr>
          </a:p>
          <a:p>
            <a:pPr algn="r">
              <a:buNone/>
            </a:pPr>
            <a:endParaRPr lang="en-US" sz="4400" dirty="0" smtClean="0">
              <a:latin typeface="Bell MT" pitchFamily="18" charset="0"/>
            </a:endParaRPr>
          </a:p>
          <a:p>
            <a:pPr algn="r">
              <a:buNone/>
            </a:pPr>
            <a:r>
              <a:rPr lang="en-US" sz="4400" dirty="0" smtClean="0">
                <a:latin typeface="Bell MT" pitchFamily="18" charset="0"/>
              </a:rPr>
              <a:t>It is …</a:t>
            </a:r>
            <a:endParaRPr lang="ru-RU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… Disneyland!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1430570"/>
            <a:ext cx="7858180" cy="5227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Fly by plane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4504356"/>
            <a:ext cx="4000528" cy="235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3504" y="1643050"/>
            <a:ext cx="3426181" cy="2189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43504" y="4143380"/>
            <a:ext cx="3643306" cy="2555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58" y="1500174"/>
            <a:ext cx="4113400" cy="2917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- I would like a ticket to Los Angeles, please.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- When are you going to fly?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- Today, I think.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- Just a minute. I think flight 304 is the best for you.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- When is the flight?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- At 7.45. And you will be in Los Angeles in 20 hours.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- Excellent. How much is the ticket?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- Business or tourist class?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- Tourist class, please. Business class is too expensive.   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3571876"/>
            <a:ext cx="4535795" cy="3128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3" y="142852"/>
            <a:ext cx="5357850" cy="3320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628" y="3786190"/>
            <a:ext cx="3929058" cy="283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214910" y="1071546"/>
            <a:ext cx="3929090" cy="1143000"/>
          </a:xfrm>
        </p:spPr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The map</a:t>
            </a:r>
            <a:endParaRPr lang="ru-RU" dirty="0"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 Rounded MT Bold" pitchFamily="34" charset="0"/>
              </a:rPr>
              <a:t>Travel </a:t>
            </a:r>
            <a:r>
              <a:rPr lang="en-US" dirty="0" smtClean="0">
                <a:latin typeface="Arial Rounded MT Bold" pitchFamily="34" charset="0"/>
              </a:rPr>
              <a:t>by train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29124" y="1428736"/>
            <a:ext cx="4381504" cy="251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4" y="4000504"/>
            <a:ext cx="4071966" cy="270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29190" y="4143380"/>
            <a:ext cx="3714746" cy="2476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1472" y="1428736"/>
            <a:ext cx="3286148" cy="247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234</Words>
  <Application>Microsoft Office PowerPoint</Application>
  <PresentationFormat>Экран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Travelling to Wonderland</vt:lpstr>
      <vt:lpstr>Слайд 2</vt:lpstr>
      <vt:lpstr>Read and translate</vt:lpstr>
      <vt:lpstr>What is Wonderland?</vt:lpstr>
      <vt:lpstr>… Disneyland!</vt:lpstr>
      <vt:lpstr>Fly by plane</vt:lpstr>
      <vt:lpstr>Dialog</vt:lpstr>
      <vt:lpstr>The map</vt:lpstr>
      <vt:lpstr>Travel by train</vt:lpstr>
      <vt:lpstr>Park amusements</vt:lpstr>
      <vt:lpstr>  I have just come back from a trip (journey). I went to ____. I travelled  there by ____. It took me____ hours to get there. I travelled with my____. I liked my trip (journey). My friends have travelled there too. I’d like to travel there again because ____. </vt:lpstr>
      <vt:lpstr>See you  soon!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  Travelling to fairy land</dc:title>
  <dc:creator>Ксюша</dc:creator>
  <cp:lastModifiedBy>Roman</cp:lastModifiedBy>
  <cp:revision>52</cp:revision>
  <dcterms:created xsi:type="dcterms:W3CDTF">2012-04-22T13:25:06Z</dcterms:created>
  <dcterms:modified xsi:type="dcterms:W3CDTF">2013-04-20T20:51:03Z</dcterms:modified>
</cp:coreProperties>
</file>