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61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F84E5433-5644-4949-AD98-CECCF4A8D11F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1C73B1D8-67BD-4AE2-A3CF-17487CE1E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905E9-4A3F-41AA-B865-DF527B38F0B2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53EF2-C905-4D8A-B5EB-464387B198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524F-8268-4527-9F46-09BF7547B996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08BD5-DBA1-4A97-A16D-DA64FF4695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FBCB7-5893-42D5-AC6C-928607C8A389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3E144-F603-412D-AD68-DA9E69549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115F-6352-42EA-8DFA-6B2157CAF44C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4D4CD-4C06-4B24-A4CC-E7B2DFAD7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85447-E208-4295-8FAF-5A8427B53A07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8BFF2-8EB5-41E4-B357-88B971BFD6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20911-5480-408B-A7B0-B151F27A6F95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F5BD2-0F6A-4F59-A83B-CEF160B4B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5963E-C887-4F34-9CC9-49D3E4965664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2EC6C-5AC7-4A47-A93E-E28540AB61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9F13-7275-40BC-9F8B-2AEF3476E411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746E6-3D7A-479D-96E0-CD2DAA270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EAF4A-3A5B-46D1-860F-604FADCE5612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7B9C2-0DC4-41FB-AE41-7E49F619A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86AE6-F1CC-498A-96A3-A55C2F1B0C7C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8101A-63F7-45C9-B343-13F6C83F1A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CD3EEB99-868F-4BA3-9C5C-F6D058CF72E0}" type="datetimeFigureOut">
              <a:rPr lang="ru-RU"/>
              <a:pPr>
                <a:defRPr/>
              </a:pPr>
              <a:t>17.03.2013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CA7B4FDD-9A88-4C32-8C10-8F52BEF3D6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73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F:\моя\Наталья док\Для  школы\Урок года\мережка\2 04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263" y="476250"/>
            <a:ext cx="3176587" cy="238125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  <a:alpha val="95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4225" y="908050"/>
            <a:ext cx="7024688" cy="1143000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Технология выполнения односторонней мережки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0100" y="2636838"/>
            <a:ext cx="6605588" cy="3508375"/>
          </a:xfrm>
        </p:spPr>
        <p:txBody>
          <a:bodyPr rtlCol="0">
            <a:normAutofit lnSpcReduction="10000"/>
          </a:bodyPr>
          <a:lstStyle/>
          <a:p>
            <a:pPr marL="6858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Урок технологии в </a:t>
            </a:r>
          </a:p>
          <a:p>
            <a:pPr marL="6858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7 классе по программе</a:t>
            </a:r>
          </a:p>
          <a:p>
            <a:pPr marL="6858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 В. Д. Симоненко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/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dirty="0" smtClean="0"/>
          </a:p>
          <a:p>
            <a:pPr marL="6858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800" dirty="0" smtClean="0"/>
              <a:t>Разработан учителем технологии </a:t>
            </a:r>
          </a:p>
          <a:p>
            <a:pPr marL="6858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800" dirty="0" smtClean="0"/>
              <a:t>МКОУ «СОШ № 29» г. Ревда</a:t>
            </a:r>
          </a:p>
          <a:p>
            <a:pPr marL="68580" indent="0" algn="r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800" dirty="0" smtClean="0"/>
              <a:t> Гапоновой Натальей Михайловной</a:t>
            </a:r>
            <a:endParaRPr lang="ru-RU" sz="1800" dirty="0"/>
          </a:p>
        </p:txBody>
      </p:sp>
      <p:pic>
        <p:nvPicPr>
          <p:cNvPr id="7" name="Рисунок 6" descr="F:\моя\Наталья док\Для  школы\Урок года\мережка\2 0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869008">
            <a:off x="838994" y="3248819"/>
            <a:ext cx="2663825" cy="3443287"/>
          </a:xfrm>
          <a:prstGeom prst="rect">
            <a:avLst/>
          </a:prstGeom>
          <a:noFill/>
          <a:ln w="9525">
            <a:solidFill>
              <a:srgbClr val="FFA466">
                <a:alpha val="94901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211638" y="333375"/>
            <a:ext cx="4770437" cy="1701800"/>
          </a:xfrm>
        </p:spPr>
        <p:txBody>
          <a:bodyPr/>
          <a:lstStyle/>
          <a:p>
            <a:r>
              <a:rPr lang="ru-RU" sz="8000" smtClean="0">
                <a:solidFill>
                  <a:srgbClr val="002060"/>
                </a:solidFill>
                <a:latin typeface="Arial" charset="0"/>
                <a:cs typeface="Arial" charset="0"/>
              </a:rPr>
              <a:t>Мережка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14339" name="Рисунок 5" descr="F:\моя\Наталья док\Для  школы\Урок года\мережка\2 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027362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Рисунок 6" descr="F:\моя\Наталья док\Для  школы\Урок года\мережка\2 03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2390775"/>
            <a:ext cx="273685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7" descr="F:\моя\Наталья док\Для  школы\Урок года\мережка\2 0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3860800"/>
            <a:ext cx="3457575" cy="280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393112" cy="1143000"/>
          </a:xfrm>
        </p:spPr>
        <p:txBody>
          <a:bodyPr/>
          <a:lstStyle/>
          <a:p>
            <a:r>
              <a:rPr lang="ru-RU" sz="5400" b="1" smtClean="0">
                <a:solidFill>
                  <a:srgbClr val="002060"/>
                </a:solidFill>
              </a:rPr>
              <a:t>Калейдоскоп мережек</a:t>
            </a:r>
          </a:p>
        </p:txBody>
      </p:sp>
      <p:pic>
        <p:nvPicPr>
          <p:cNvPr id="15362" name="Рисунок 6" descr="F:\моя\Наталья док\Для  школы\Урок года\мережка\2 0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163" y="1412875"/>
            <a:ext cx="383540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8" descr="F:\моя\Наталья док\Для  школы\Урок года\мережка\2 04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4076700"/>
            <a:ext cx="317658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0" descr="F:\моя\Наталья док\Для  школы\Урок года\мережка\2 0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1439863"/>
            <a:ext cx="3517900" cy="263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1116013" y="404813"/>
            <a:ext cx="7024687" cy="1143000"/>
          </a:xfrm>
        </p:spPr>
        <p:txBody>
          <a:bodyPr/>
          <a:lstStyle/>
          <a:p>
            <a:pPr algn="ctr"/>
            <a:r>
              <a:rPr lang="ru-RU" sz="6600" b="1" smtClean="0">
                <a:solidFill>
                  <a:srgbClr val="002060"/>
                </a:solidFill>
              </a:rPr>
              <a:t>Виды мережек</a:t>
            </a:r>
          </a:p>
        </p:txBody>
      </p:sp>
      <p:pic>
        <p:nvPicPr>
          <p:cNvPr id="16386" name="Объект 4" descr="F:\моя\Наталья док\Для  школы\Урок года\1 0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628775"/>
            <a:ext cx="5935663" cy="4613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7816850" cy="1143000"/>
          </a:xfrm>
        </p:spPr>
        <p:txBody>
          <a:bodyPr/>
          <a:lstStyle/>
          <a:p>
            <a:r>
              <a:rPr lang="ru-RU" sz="6000" b="1" smtClean="0">
                <a:solidFill>
                  <a:srgbClr val="002060"/>
                </a:solidFill>
              </a:rPr>
              <a:t>Ткани для мережки</a:t>
            </a:r>
          </a:p>
        </p:txBody>
      </p:sp>
      <p:pic>
        <p:nvPicPr>
          <p:cNvPr id="17410" name="Объект 3" descr="F:\моя\Наталья док\Для  школы\Урок года\1 004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700213"/>
            <a:ext cx="4897438" cy="4897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7920038" cy="1143000"/>
          </a:xfrm>
        </p:spPr>
        <p:txBody>
          <a:bodyPr/>
          <a:lstStyle/>
          <a:p>
            <a:pPr algn="ctr"/>
            <a:r>
              <a:rPr lang="ru-RU" sz="6000" b="1" smtClean="0">
                <a:solidFill>
                  <a:srgbClr val="002060"/>
                </a:solidFill>
              </a:rPr>
              <a:t>Нитки</a:t>
            </a:r>
            <a:r>
              <a:rPr lang="ru-RU" sz="6000" b="1" smtClean="0">
                <a:solidFill>
                  <a:srgbClr val="00B0F0"/>
                </a:solidFill>
              </a:rPr>
              <a:t> </a:t>
            </a:r>
            <a:r>
              <a:rPr lang="ru-RU" sz="6000" b="1" smtClean="0">
                <a:solidFill>
                  <a:srgbClr val="002060"/>
                </a:solidFill>
              </a:rPr>
              <a:t>для мережки</a:t>
            </a:r>
          </a:p>
        </p:txBody>
      </p:sp>
      <p:pic>
        <p:nvPicPr>
          <p:cNvPr id="18434" name="Объект 3" descr="F:\моя\Наталья док\Для  школы\Урок года\1 00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1628775"/>
            <a:ext cx="6696075" cy="4752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9036050" cy="1143000"/>
          </a:xfrm>
        </p:spPr>
        <p:txBody>
          <a:bodyPr/>
          <a:lstStyle/>
          <a:p>
            <a:r>
              <a:rPr lang="ru-RU" sz="5400" b="1" smtClean="0">
                <a:solidFill>
                  <a:srgbClr val="002060"/>
                </a:solidFill>
              </a:rPr>
              <a:t>Технология выполнения</a:t>
            </a:r>
          </a:p>
        </p:txBody>
      </p:sp>
      <p:pic>
        <p:nvPicPr>
          <p:cNvPr id="19458" name="Объект 3" descr="F:\моя\Наталья док\Для  школы\Урок года\1 010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412875"/>
            <a:ext cx="8135937" cy="5040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702468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В презентации использованы фото – материалы из личного архива автора.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</TotalTime>
  <Words>47</Words>
  <Application>Microsoft Office PowerPoint</Application>
  <PresentationFormat>Экран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Century Gothic</vt:lpstr>
      <vt:lpstr>Arial</vt:lpstr>
      <vt:lpstr>Wingdings 2</vt:lpstr>
      <vt:lpstr>Calibri</vt:lpstr>
      <vt:lpstr>Остин</vt:lpstr>
      <vt:lpstr>Остин</vt:lpstr>
      <vt:lpstr>Остин</vt:lpstr>
      <vt:lpstr>Остин</vt:lpstr>
      <vt:lpstr>Технология выполнения односторонней мережки</vt:lpstr>
      <vt:lpstr>Мережка</vt:lpstr>
      <vt:lpstr>Калейдоскоп мережек</vt:lpstr>
      <vt:lpstr>Виды мережек</vt:lpstr>
      <vt:lpstr>Ткани для мережки</vt:lpstr>
      <vt:lpstr>Нитки для мережки</vt:lpstr>
      <vt:lpstr>Технология выполнения</vt:lpstr>
      <vt:lpstr>В презентации использованы фото – материалы из личного архива автора.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Мережка</dc:title>
  <dc:subject>Урок технологии</dc:subject>
  <dc:creator>Гапонова Н. М</dc:creator>
  <cp:keywords>мережка, нитки, ткани</cp:keywords>
  <cp:lastModifiedBy>User</cp:lastModifiedBy>
  <cp:revision>5</cp:revision>
  <dcterms:modified xsi:type="dcterms:W3CDTF">2013-03-17T15:19:46Z</dcterms:modified>
</cp:coreProperties>
</file>