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D977-FB37-41A6-8D8E-B9769D19807D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DC9B-68C2-43CE-8C85-B2F2965DA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84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496753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5062" y="1844824"/>
            <a:ext cx="419893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91880" y="332656"/>
            <a:ext cx="4211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 BLANCA" pitchFamily="2" charset="0"/>
              </a:rPr>
              <a:t>Sombrero </a:t>
            </a:r>
          </a:p>
          <a:p>
            <a:pPr algn="ctr"/>
            <a:r>
              <a:rPr lang="en-US" sz="4400" b="1" dirty="0" smtClean="0">
                <a:latin typeface="AR BLANCA" pitchFamily="2" charset="0"/>
              </a:rPr>
              <a:t>and poncho</a:t>
            </a:r>
            <a:endParaRPr lang="ru-RU" sz="4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1988840"/>
            <a:ext cx="2376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00" y="3343275"/>
            <a:ext cx="4686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657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 BLANCA" pitchFamily="2" charset="0"/>
              </a:rPr>
              <a:t>Frida</a:t>
            </a:r>
            <a:r>
              <a:rPr lang="en-US" sz="3600" b="1" dirty="0" smtClean="0">
                <a:latin typeface="AR BLANCA" pitchFamily="2" charset="0"/>
              </a:rPr>
              <a:t> is a famous Mexican artist</a:t>
            </a:r>
            <a:endParaRPr lang="ru-RU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9504" y="177281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 BLANCA" pitchFamily="2" charset="0"/>
              </a:rPr>
              <a:t>Salma</a:t>
            </a:r>
            <a:r>
              <a:rPr lang="en-US" sz="4000" b="1" dirty="0" smtClean="0">
                <a:latin typeface="AR BLANCA" pitchFamily="2" charset="0"/>
              </a:rPr>
              <a:t> Hayek stars as</a:t>
            </a:r>
            <a:r>
              <a:rPr lang="ru-RU" sz="4000" b="1" dirty="0" smtClean="0">
                <a:latin typeface="AR BLANCA" pitchFamily="2" charset="0"/>
              </a:rPr>
              <a:t> </a:t>
            </a:r>
            <a:r>
              <a:rPr lang="en-US" sz="4000" b="1" dirty="0" err="1" smtClean="0">
                <a:latin typeface="AR BLANCA" pitchFamily="2" charset="0"/>
              </a:rPr>
              <a:t>Frida</a:t>
            </a:r>
            <a:r>
              <a:rPr lang="en-US" sz="4000" b="1" dirty="0" smtClean="0">
                <a:latin typeface="AR BLANCA" pitchFamily="2" charset="0"/>
              </a:rPr>
              <a:t>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Tata</cp:lastModifiedBy>
  <cp:revision>6</cp:revision>
  <dcterms:created xsi:type="dcterms:W3CDTF">2012-10-16T18:19:23Z</dcterms:created>
  <dcterms:modified xsi:type="dcterms:W3CDTF">2013-07-30T16:53:49Z</dcterms:modified>
</cp:coreProperties>
</file>