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73" r:id="rId3"/>
    <p:sldId id="275" r:id="rId4"/>
    <p:sldId id="277" r:id="rId5"/>
    <p:sldId id="278" r:id="rId6"/>
    <p:sldId id="279" r:id="rId7"/>
    <p:sldId id="28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>
        <p:scale>
          <a:sx n="66" d="100"/>
          <a:sy n="66" d="100"/>
        </p:scale>
        <p:origin x="-48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D0715E-3F6D-418E-9142-704D2A6988D4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62A3CA-4FB8-40C2-9740-277DB2698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A4209-1EE2-43FA-879E-5C5FB737A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ECA9B-46CE-45AE-BCD3-0EDE2B19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C620-73FF-4B92-B15D-5A87BD48E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73133-E3F9-4987-8501-E0AFFC8D4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6E773-7ABA-4B0A-9EBD-1B13BD9EF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5E690-7EAF-4EBE-81E1-E04F7CF4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B1D2-2236-4397-BD08-E6348F8BB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95248-F39A-4B23-9FF1-62843317B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F6C5-6DE9-4B2E-9C5B-37C19E5BA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D2518-B032-47AA-B1E8-64F33002B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F2D1C-B5FB-4665-9CE5-DAB95876B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F152-3B82-47EA-AF36-9917EF001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F4E083-1F9E-4DD4-96EA-5DB5341F0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38" y="1214438"/>
            <a:ext cx="7993062" cy="5143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Термин </a:t>
            </a:r>
            <a:r>
              <a:rPr lang="ru-RU" sz="2800" b="1" i="1" u="sng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«фотография»</a:t>
            </a:r>
            <a:r>
              <a:rPr lang="ru-RU" sz="2800" b="1" i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endParaRPr lang="ru-RU" sz="2800" b="1" i="1" kern="0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происходит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от греческих слов </a:t>
            </a:r>
          </a:p>
          <a:p>
            <a:pPr algn="ctr">
              <a:defRPr/>
            </a:pPr>
            <a:r>
              <a:rPr lang="ru-RU" sz="2800" b="1" i="1" u="sng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фото</a:t>
            </a:r>
            <a:r>
              <a:rPr lang="ru-RU" sz="2800" b="1" i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– свет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и </a:t>
            </a:r>
            <a:r>
              <a:rPr lang="ru-RU" sz="2800" b="1" i="1" u="sng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графо</a:t>
            </a:r>
            <a:r>
              <a:rPr lang="ru-RU" sz="2800" b="1" i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– пишу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. </a:t>
            </a:r>
          </a:p>
          <a:p>
            <a:pPr algn="ctr">
              <a:defRPr/>
            </a:pPr>
            <a:endParaRPr lang="ru-RU" sz="2800" b="1" i="1" kern="0" dirty="0">
              <a:solidFill>
                <a:srgbClr val="660066"/>
              </a:solidFill>
              <a:latin typeface="+mn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Таким образом, фотография в переводе на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 русский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язык дословно означает </a:t>
            </a:r>
            <a:r>
              <a:rPr lang="ru-RU" sz="2800" b="1" i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светопись</a:t>
            </a:r>
            <a:r>
              <a:rPr lang="ru-RU" sz="2800" b="1" i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.</a:t>
            </a:r>
          </a:p>
          <a:p>
            <a:pPr algn="ctr">
              <a:defRPr/>
            </a:pP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 В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современном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 широком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смысле фотография –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 это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регистрация изображения на </a:t>
            </a:r>
            <a:r>
              <a:rPr lang="ru-RU" sz="2800" b="1" i="1" kern="0" dirty="0">
                <a:solidFill>
                  <a:srgbClr val="660066"/>
                </a:solidFill>
                <a:latin typeface="+mn-lt"/>
                <a:ea typeface="+mj-ea"/>
                <a:cs typeface="+mj-cs"/>
              </a:rPr>
              <a:t> специальном материале (бумаге, пленке, пластинке).</a:t>
            </a:r>
            <a:endParaRPr lang="ru-RU" sz="2800" b="1" i="1" kern="0" dirty="0">
              <a:solidFill>
                <a:srgbClr val="660066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75" y="2857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4400" b="1" kern="0" dirty="0">
                <a:solidFill>
                  <a:srgbClr val="660066"/>
                </a:solidFill>
                <a:latin typeface="Times New Roman" pitchFamily="18" charset="0"/>
                <a:ea typeface="+mj-ea"/>
                <a:cs typeface="+mj-cs"/>
              </a:rPr>
              <a:t>История фотографии</a:t>
            </a:r>
            <a:endParaRPr lang="ru-RU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660066"/>
                </a:solidFill>
                <a:latin typeface="Times New Roman" pitchFamily="18" charset="0"/>
              </a:rPr>
              <a:t>Х век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45125"/>
            <a:ext cx="8229600" cy="6810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     Самую первую камеру-обскуру создал арабский физик и математик Альхазен</a:t>
            </a:r>
          </a:p>
        </p:txBody>
      </p:sp>
      <p:pic>
        <p:nvPicPr>
          <p:cNvPr id="3076" name="Picture 5" descr="cam-obscu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196975"/>
            <a:ext cx="5340350" cy="4017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660066"/>
                </a:solidFill>
              </a:rPr>
              <a:t>1769 год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362950" cy="5762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660066"/>
                </a:solidFill>
              </a:rPr>
              <a:t>Камера – обскура: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660066"/>
                </a:solidFill>
              </a:rPr>
              <a:t>светонепроницаемый ящик с зеркалом</a:t>
            </a:r>
            <a:r>
              <a:rPr lang="ru-RU" sz="2800" smtClean="0"/>
              <a:t>.</a:t>
            </a:r>
          </a:p>
        </p:txBody>
      </p:sp>
      <p:pic>
        <p:nvPicPr>
          <p:cNvPr id="4100" name="Picture 4" descr="cam-obscu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196975"/>
            <a:ext cx="5903913" cy="4173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660066"/>
                </a:solidFill>
              </a:rPr>
              <a:t>1727 год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286000"/>
            <a:ext cx="4249737" cy="36337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   </a:t>
            </a:r>
            <a:r>
              <a:rPr lang="ru-RU" sz="2800" smtClean="0">
                <a:solidFill>
                  <a:srgbClr val="660066"/>
                </a:solidFill>
              </a:rPr>
              <a:t>Иоганн Шульц внедрил в процесс фотографирования соли серебра, реагирующие на свет. </a:t>
            </a:r>
          </a:p>
        </p:txBody>
      </p:sp>
      <p:pic>
        <p:nvPicPr>
          <p:cNvPr id="5124" name="Picture 4" descr="C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484313"/>
            <a:ext cx="3490912" cy="4537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660066"/>
                </a:solidFill>
              </a:rPr>
              <a:t>1826 год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013325"/>
            <a:ext cx="2674937" cy="8255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>
                <a:solidFill>
                  <a:srgbClr val="660066"/>
                </a:solidFill>
              </a:rPr>
              <a:t>Жозеф Нисефор Ньепс</a:t>
            </a:r>
          </a:p>
        </p:txBody>
      </p:sp>
      <p:pic>
        <p:nvPicPr>
          <p:cNvPr id="6148" name="Picture 4" descr="1619_63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2703512" cy="3560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233488"/>
            <a:ext cx="4968875" cy="3595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3571875" y="5041900"/>
            <a:ext cx="5214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660066"/>
                </a:solidFill>
              </a:rPr>
              <a:t>Первый в мире гелиографический снимок Ньепса, сделанный с натуры в 1826 году.</a:t>
            </a:r>
          </a:p>
          <a:p>
            <a:pPr algn="just"/>
            <a:r>
              <a:rPr lang="ru-RU" sz="2400">
                <a:solidFill>
                  <a:srgbClr val="660066"/>
                </a:solidFill>
              </a:rPr>
              <a:t>Вид из окна его мастерской.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660066"/>
                </a:solidFill>
              </a:rPr>
              <a:t>1835 год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73688"/>
            <a:ext cx="8893175" cy="7524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66"/>
                </a:solidFill>
              </a:rPr>
              <a:t>Уильям Генри Фокс Тальбот изобрел способ получения негативного фотографического изображения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81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81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7174" name="Picture 4" descr="talbot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268413"/>
            <a:ext cx="3311525" cy="3856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5" name="Picture 4" descr="talbot-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268413"/>
            <a:ext cx="4676775" cy="388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660066"/>
                </a:solidFill>
              </a:rPr>
              <a:t>1839 год   Россия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557338"/>
            <a:ext cx="2957512" cy="3529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557338"/>
            <a:ext cx="5111750" cy="3476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7" name="Прямоугольник 4"/>
          <p:cNvSpPr>
            <a:spLocks noChangeArrowheads="1"/>
          </p:cNvSpPr>
          <p:nvPr>
            <p:ph type="body" idx="1"/>
          </p:nvPr>
        </p:nvSpPr>
        <p:spPr>
          <a:xfrm>
            <a:off x="395288" y="5300663"/>
            <a:ext cx="3097212" cy="7524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660066"/>
                </a:solidFill>
              </a:rPr>
              <a:t>Юлий Федорович Фрицше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635375" y="5157788"/>
            <a:ext cx="5329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660066"/>
                </a:solidFill>
              </a:rPr>
              <a:t>Фотограммы листьев растений, выполненные по способу Тальбота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Оформление по умолчанию</vt:lpstr>
      <vt:lpstr>Слайд 1</vt:lpstr>
      <vt:lpstr>Х век</vt:lpstr>
      <vt:lpstr>1769 год</vt:lpstr>
      <vt:lpstr>1727 год</vt:lpstr>
      <vt:lpstr>1826 год</vt:lpstr>
      <vt:lpstr>1835 год </vt:lpstr>
      <vt:lpstr>1839 год   Россия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re</cp:lastModifiedBy>
  <cp:revision>16</cp:revision>
  <dcterms:created xsi:type="dcterms:W3CDTF">2008-10-10T12:18:50Z</dcterms:created>
  <dcterms:modified xsi:type="dcterms:W3CDTF">2013-04-20T05:45:59Z</dcterms:modified>
</cp:coreProperties>
</file>