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2" r:id="rId18"/>
    <p:sldId id="277" r:id="rId19"/>
    <p:sldId id="278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63929-5BA1-494B-82EF-AE0F516B3BBA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C1F47-1881-4742-9179-78D20998E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C1F47-1881-4742-9179-78D20998E53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4;&#1072;&#1094;&#1091;&#1082;\&#1088;&#1077;&#1082;&#1072;%20&#1082;&#1072;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857256"/>
          </a:xfrm>
        </p:spPr>
        <p:txBody>
          <a:bodyPr>
            <a:normAutofit/>
          </a:bodyPr>
          <a:lstStyle/>
          <a:p>
            <a:pPr algn="l"/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«ВСЁ  ЭТО  БУДЕТ, БУДЕТ!..»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71612"/>
            <a:ext cx="550072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etrovka.ua/thumbs/62807----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571744"/>
            <a:ext cx="2986092" cy="403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hdkino.ru/_ld/1/346162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2928958" cy="299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vhdkino.ru/_ld/1/9208365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25003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ay.by/data/img/50/005/750/464/lt/2_650_Filmi_s_Mihailom_Evdokimovim_5315442.jpg"/>
          <p:cNvPicPr>
            <a:picLocks noGrp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3429000"/>
            <a:ext cx="4071966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unkyimg.com/u2/1699/583/439840evdokimov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540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0/47/244/47244270_filedv21vU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42852"/>
            <a:ext cx="423863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54.radikal.ru/i144/1007/58/888d2a95463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48042"/>
            <a:ext cx="5429288" cy="3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abota.oficery.ru/sites/default/files/imagecache/big_1024x768/perspics/2011/06/f1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29289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eoples.ru/art/music/pop/sviridova/sviridova_20070731113949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14752"/>
            <a:ext cx="2947989" cy="300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remium-life.ru/photo/articles/2008/may/malikov22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5" y="3214686"/>
            <a:ext cx="3429024" cy="350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mg1.liveinternet.ru/images/attach/c/2/64/330/64330234_mi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714356"/>
            <a:ext cx="2857520" cy="3337970"/>
          </a:xfrm>
          <a:prstGeom prst="rect">
            <a:avLst/>
          </a:prstGeom>
          <a:noFill/>
        </p:spPr>
      </p:pic>
      <p:pic>
        <p:nvPicPr>
          <p:cNvPr id="10" name="Рисунок 9" descr="http://www.kino-teatr.ru/acter/foto/ros/1790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57166"/>
            <a:ext cx="24288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tunnel.ru/i/2124/1303933309979000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2905132" cy="311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vdokimov.info/images/news/mse_ing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285992"/>
            <a:ext cx="47863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6286544" cy="519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120815201845014_f0_0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7858180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vdokimov.ru/img/zabolotskiy-em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928934"/>
            <a:ext cx="31813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4603/tankist-b.4/0_44455_15344ef0_L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29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p.ua/upimg/material/EVDO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3071810"/>
            <a:ext cx="333375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www.evdokimov.info/images/news/mse_ingr.jpg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42852"/>
            <a:ext cx="4572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ека 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915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069_re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2786058"/>
            <a:ext cx="428628" cy="68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1142984"/>
            <a:ext cx="428628" cy="6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5857892"/>
            <a:ext cx="44631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2000240"/>
            <a:ext cx="428628" cy="6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4643446"/>
            <a:ext cx="500066" cy="80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3643314"/>
            <a:ext cx="428629" cy="6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19" y="357166"/>
            <a:ext cx="40167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357290" y="428604"/>
            <a:ext cx="32144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Никогда не сдавайся!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1285860"/>
            <a:ext cx="199766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Надо жить!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2928934"/>
            <a:ext cx="73581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никогда не обещаю – просто прихожу и делаю!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3857628"/>
            <a:ext cx="73581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Всё в жизни нужно делать с душой и по-доброму!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4643446"/>
            <a:ext cx="72866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своему делу нужно относиться как к Родине – его нужно любить, им нужно болеть, к нему нужно стремиться!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6143644"/>
            <a:ext cx="60385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Всё у нас получится и всё будет хорошо!</a:t>
            </a:r>
            <a:endParaRPr lang="ru-RU" sz="25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5852" y="2143116"/>
            <a:ext cx="30936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Надо уважать себя!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12.nnm.ru/9/2/6/e/3/09f6bee15ff77932bd4815b228f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9290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evdokimov.ru/img/zabolotskiy-em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3116"/>
            <a:ext cx="3929090" cy="457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4603/tankist-b.4/0_44455_15344ef0_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464347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p.ua/upimg/material/EVDO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214422"/>
            <a:ext cx="440532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214446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Евдокимов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71612"/>
            <a:ext cx="550072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proza.ru/pics/2011/02/21/13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37/132326677.19/0_755ff_b0ee49f7_X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8929718" cy="593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kvamistika-foto.narod.ru/files/priroda_1193_8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85728"/>
            <a:ext cx="91440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5110/fl1983.66/0_83d37_4b2800c8_X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7" y="0"/>
            <a:ext cx="9286908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ngel-sibiri.ucoz.ru/_ph/1/15750386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-214338"/>
            <a:ext cx="9155135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naaltay.ru/images/alt_0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-285776"/>
            <a:ext cx="9358347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ukr-video.net/pictures/2_7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85795"/>
            <a:ext cx="4143404" cy="55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evdokimov.ru/index.php?option=com_datsogallery&amp;Itemid=75&amp;func=wmark&amp;mid=51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7151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12.nnm.ru/1/5/d/a/7/e87a303f41f9943659258e8e764_prev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714752"/>
            <a:ext cx="464347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mmon.regnum.ru/pictures/news/2005-11/20051128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yaltai.ru/people/images/ludi-evdokimov-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85728"/>
            <a:ext cx="468146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-fotki.yandex.ru/get/4603/tankist-b.4/0_44455_15344ef0_L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pentorrent.ru/photos/08120815201845014_f0_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428868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500306"/>
            <a:ext cx="5619750" cy="404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15.nnm.ru/0/7/8/d/7/e5a5b6b4f8b60a4ae697a5a7042_prev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3500430" cy="414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85860"/>
            <a:ext cx="4429156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oteactors.ru/img.php?photoid=962&amp;newwidth=80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42" y="2643182"/>
            <a:ext cx="29289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548</TotalTime>
  <Words>72</Words>
  <PresentationFormat>Экран (4:3)</PresentationFormat>
  <Paragraphs>10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«ВСЁ  ЭТО  БУДЕТ, БУДЕТ!..»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Михаил Евдокимов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72</cp:revision>
  <dcterms:modified xsi:type="dcterms:W3CDTF">2013-07-17T09:43:17Z</dcterms:modified>
</cp:coreProperties>
</file>