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CDE65-796F-4F1C-9E8D-B3FA2BB68F43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CD3F-D123-4ED6-B374-542E78CE7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Шестиугольник 2"/>
          <p:cNvSpPr/>
          <p:nvPr/>
        </p:nvSpPr>
        <p:spPr>
          <a:xfrm>
            <a:off x="3131840" y="4293096"/>
            <a:ext cx="2356848" cy="2016224"/>
          </a:xfrm>
          <a:prstGeom prst="hexag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5004048" y="1268760"/>
            <a:ext cx="2356848" cy="2016224"/>
          </a:xfrm>
          <a:prstGeom prst="hexag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5004048" y="3284984"/>
            <a:ext cx="2356848" cy="2016224"/>
          </a:xfrm>
          <a:prstGeom prst="hexag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3131840" y="2276872"/>
            <a:ext cx="2356848" cy="2016224"/>
          </a:xfrm>
          <a:prstGeom prst="hexag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1259632" y="3284984"/>
            <a:ext cx="2356848" cy="2016224"/>
          </a:xfrm>
          <a:prstGeom prst="hexag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1259632" y="1268760"/>
            <a:ext cx="2356848" cy="2016224"/>
          </a:xfrm>
          <a:prstGeom prst="hexag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3131840" y="260648"/>
            <a:ext cx="2356848" cy="2016224"/>
          </a:xfrm>
          <a:prstGeom prst="hexag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548680"/>
            <a:ext cx="2260806" cy="14158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2348880"/>
            <a:ext cx="2316775" cy="18157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9632" y="3501008"/>
            <a:ext cx="2313303" cy="16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35896" y="4437112"/>
            <a:ext cx="1313426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63688" y="1484784"/>
            <a:ext cx="1296144" cy="1649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7" cstate="email"/>
          <a:srcRect l="6048" r="9281"/>
          <a:stretch>
            <a:fillRect/>
          </a:stretch>
        </p:blipFill>
        <p:spPr bwMode="auto">
          <a:xfrm>
            <a:off x="5563653" y="1382730"/>
            <a:ext cx="1240595" cy="1758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5724128" y="3212976"/>
            <a:ext cx="100540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800" b="1" dirty="0" smtClean="0">
                <a:solidFill>
                  <a:srgbClr val="002060"/>
                </a:solidFill>
              </a:rPr>
              <a:t>?</a:t>
            </a:r>
            <a:endParaRPr lang="ru-RU" sz="13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772816"/>
            <a:ext cx="669674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Мудрецы</a:t>
            </a:r>
            <a:endParaRPr lang="ru-RU" sz="115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15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23728" y="241146"/>
            <a:ext cx="4896544" cy="6375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4-004-Epokha-Vozrozhdenija-v-iskusstv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79512" y="332656"/>
            <a:ext cx="8770510" cy="61206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292006"/>
            <a:ext cx="712879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Научиться мудрости так же невозможно,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как научиться быть красивым.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Генри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Уилер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Шоу 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Мудрость, подобно черепаховому супу, не всякому доступна.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Козьма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Прутков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764704"/>
            <a:ext cx="714554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В знании величие и краса,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Знание дороже,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чем клад жемчужин: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Время любой уничтожит клад,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Мудрый и знающий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вечно нужен.</a:t>
            </a:r>
          </a:p>
          <a:p>
            <a:pPr algn="r"/>
            <a:endParaRPr lang="ru-RU" sz="2000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r"/>
            <a:r>
              <a:rPr lang="ru-RU" sz="2000" b="1" dirty="0" err="1" smtClean="0">
                <a:solidFill>
                  <a:srgbClr val="002060"/>
                </a:solidFill>
                <a:latin typeface="Georgia" pitchFamily="18" charset="0"/>
              </a:rPr>
              <a:t>Ас-Самарканди</a:t>
            </a:r>
            <a:endParaRPr lang="ru-RU" sz="20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3" name="Рисунок 2" descr="сократ.jpg"/>
          <p:cNvPicPr>
            <a:picLocks noChangeAspect="1"/>
          </p:cNvPicPr>
          <p:nvPr/>
        </p:nvPicPr>
        <p:blipFill>
          <a:blip r:embed="rId2" cstate="email"/>
          <a:srcRect r="-8934"/>
          <a:stretch>
            <a:fillRect/>
          </a:stretch>
        </p:blipFill>
        <p:spPr>
          <a:xfrm>
            <a:off x="179512" y="116632"/>
            <a:ext cx="1512168" cy="2037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platon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504" y="2132856"/>
            <a:ext cx="1724541" cy="2201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arist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899" y="4444669"/>
            <a:ext cx="1800200" cy="2337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53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Roman</cp:lastModifiedBy>
  <cp:revision>13</cp:revision>
  <dcterms:created xsi:type="dcterms:W3CDTF">2012-03-24T05:56:28Z</dcterms:created>
  <dcterms:modified xsi:type="dcterms:W3CDTF">2013-06-23T16:25:34Z</dcterms:modified>
</cp:coreProperties>
</file>