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8" r:id="rId4"/>
    <p:sldId id="259" r:id="rId5"/>
    <p:sldId id="274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FA1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5" autoAdjust="0"/>
    <p:restoredTop sz="94660"/>
  </p:normalViewPr>
  <p:slideViewPr>
    <p:cSldViewPr>
      <p:cViewPr varScale="1">
        <p:scale>
          <a:sx n="127" d="100"/>
          <a:sy n="127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2B38-3199-4906-9E64-7CF804C2473E}" type="datetimeFigureOut">
              <a:rPr lang="ru-RU" smtClean="0"/>
              <a:pPr/>
              <a:t>20.06.2013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A0AFB-1E41-4092-BB03-762FEC878F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2B38-3199-4906-9E64-7CF804C2473E}" type="datetimeFigureOut">
              <a:rPr lang="ru-RU" smtClean="0"/>
              <a:pPr/>
              <a:t>20.06.2013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A0AFB-1E41-4092-BB03-762FEC878F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2B38-3199-4906-9E64-7CF804C2473E}" type="datetimeFigureOut">
              <a:rPr lang="ru-RU" smtClean="0"/>
              <a:pPr/>
              <a:t>20.06.2013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A0AFB-1E41-4092-BB03-762FEC878F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2B38-3199-4906-9E64-7CF804C2473E}" type="datetimeFigureOut">
              <a:rPr lang="ru-RU" smtClean="0"/>
              <a:pPr/>
              <a:t>20.06.2013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A0AFB-1E41-4092-BB03-762FEC878F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2B38-3199-4906-9E64-7CF804C2473E}" type="datetimeFigureOut">
              <a:rPr lang="ru-RU" smtClean="0"/>
              <a:pPr/>
              <a:t>20.06.2013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A0AFB-1E41-4092-BB03-762FEC878F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2B38-3199-4906-9E64-7CF804C2473E}" type="datetimeFigureOut">
              <a:rPr lang="ru-RU" smtClean="0"/>
              <a:pPr/>
              <a:t>20.06.2013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A0AFB-1E41-4092-BB03-762FEC878F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2B38-3199-4906-9E64-7CF804C2473E}" type="datetimeFigureOut">
              <a:rPr lang="ru-RU" smtClean="0"/>
              <a:pPr/>
              <a:t>20.06.2013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A0AFB-1E41-4092-BB03-762FEC878F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2B38-3199-4906-9E64-7CF804C2473E}" type="datetimeFigureOut">
              <a:rPr lang="ru-RU" smtClean="0"/>
              <a:pPr/>
              <a:t>20.06.2013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A0AFB-1E41-4092-BB03-762FEC878F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2B38-3199-4906-9E64-7CF804C2473E}" type="datetimeFigureOut">
              <a:rPr lang="ru-RU" smtClean="0"/>
              <a:pPr/>
              <a:t>20.06.2013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A0AFB-1E41-4092-BB03-762FEC878F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2B38-3199-4906-9E64-7CF804C2473E}" type="datetimeFigureOut">
              <a:rPr lang="ru-RU" smtClean="0"/>
              <a:pPr/>
              <a:t>20.06.2013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A0AFB-1E41-4092-BB03-762FEC878F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2B38-3199-4906-9E64-7CF804C2473E}" type="datetimeFigureOut">
              <a:rPr lang="ru-RU" smtClean="0"/>
              <a:pPr/>
              <a:t>20.06.2013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A0AFB-1E41-4092-BB03-762FEC878F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52B38-3199-4906-9E64-7CF804C2473E}" type="datetimeFigureOut">
              <a:rPr lang="ru-RU" smtClean="0"/>
              <a:pPr/>
              <a:t>20.06.2013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A0AFB-1E41-4092-BB03-762FEC878F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czxxx.dbedu.cn/uploadfile/20111280719553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hyperlink" Target="http://www-ki-old.rada.crimea.ua/kd/2007/14/kk.jpg" TargetMode="Externa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91.mindmix.ru/3/76/127603/4/1634804/064_017.jpe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hyperlink" Target="http://www-ki-old.rada.crimea.ua/kd/2007/14/kk.jpg" TargetMode="Externa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viacard.com/files/partners/500001829_807_b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hyperlink" Target="http://rafe.in/pittsburgh/images/valid.png" TargetMode="Externa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dway-stom.ru/content/Image/glass-with-ice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hyperlink" Target="http://www-ki-old.rada.crimea.ua/kd/2007/14/kk.jpg" TargetMode="Externa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v.img.com.ua/b/300x200/d/29/ce3a8d41785c61e956209694e590d29d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hyperlink" Target="http://www-ki-old.rada.crimea.ua/kd/2007/14/kk.jpg" TargetMode="External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us.123rf.com/400wm/400/400/stylephotographs/stylephotographs1007/stylephotographs100700021/7296226-hands-cleaning-a-courgette-under-running-water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hyperlink" Target="http://rafe.in/pittsburgh/images/valid.png" TargetMode="External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hyperlink" Target="http://rafe.in/pittsburgh/images/valid.png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cliparts/s/y/s/q/h/R/cartoon-sun-hi.pn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-6.clan.su/raduga3.gi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hyperlink" Target="http://rafe.in/pittsburgh/images/valid.png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-ki-old.rada.crimea.ua/kd/2007/14/kk.jpg" TargetMode="External"/><Relationship Id="rId3" Type="http://schemas.openxmlformats.org/officeDocument/2006/relationships/hyperlink" Target="http://rafe.in/pittsburgh/images/valid.png" TargetMode="External"/><Relationship Id="rId7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pynet.su/_nw/33/71748979.jpg" TargetMode="External"/><Relationship Id="rId5" Type="http://schemas.openxmlformats.org/officeDocument/2006/relationships/image" Target="../media/image1.jpeg"/><Relationship Id="rId4" Type="http://schemas.openxmlformats.org/officeDocument/2006/relationships/image" Target="../media/image7.png"/><Relationship Id="rId9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-club.ru/img/big/201509202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hyperlink" Target="http://rafe.in/pittsburgh/images/valid.png" TargetMode="Externa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http://rafe.in/pittsburgh/images/valid.png" TargetMode="External"/><Relationship Id="rId7" Type="http://schemas.openxmlformats.org/officeDocument/2006/relationships/hyperlink" Target="http://www-ki-old.rada.crimea.ua/kd/2007/14/kk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0" name="Picture 8" descr="http://www.vashsad.ua/i/gallery/wallpapers/77/1280_960/U7ZxD5I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8572" cy="6858000"/>
          </a:xfrm>
          <a:prstGeom prst="rect">
            <a:avLst/>
          </a:prstGeom>
          <a:noFill/>
        </p:spPr>
      </p:pic>
      <p:pic>
        <p:nvPicPr>
          <p:cNvPr id="9" name="Picture 10" descr="http://www.ticl.com.au/Resources/home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571480"/>
            <a:ext cx="8490251" cy="5500726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www.vashsad.ua/i/gallery/wallpapers/77/1280_960/U7ZxD5I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8572" cy="6858000"/>
          </a:xfrm>
          <a:prstGeom prst="rect">
            <a:avLst/>
          </a:prstGeom>
          <a:noFill/>
        </p:spPr>
      </p:pic>
      <p:pic>
        <p:nvPicPr>
          <p:cNvPr id="29698" name="Picture 2" descr="http://dczxxx.dbedu.cn/uploadfile/20111280719553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98962" y="785794"/>
            <a:ext cx="6873500" cy="4565140"/>
          </a:xfrm>
          <a:prstGeom prst="rect">
            <a:avLst/>
          </a:prstGeom>
          <a:noFill/>
        </p:spPr>
      </p:pic>
      <p:pic>
        <p:nvPicPr>
          <p:cNvPr id="4" name="Picture 2" descr="http://www-ki-old.rada.crimea.ua/kd/2007/14/kk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2663723">
            <a:off x="7025781" y="4668337"/>
            <a:ext cx="1500198" cy="150019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www.vashsad.ua/i/gallery/wallpapers/77/1280_960/U7ZxD5I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8572" cy="6858000"/>
          </a:xfrm>
          <a:prstGeom prst="rect">
            <a:avLst/>
          </a:prstGeom>
          <a:noFill/>
        </p:spPr>
      </p:pic>
      <p:pic>
        <p:nvPicPr>
          <p:cNvPr id="28674" name="Picture 2" descr="http://i91.mindmix.ru/3/76/127603/4/1634804/064_017.jpe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500166" y="1142984"/>
            <a:ext cx="6283860" cy="4090993"/>
          </a:xfrm>
          <a:prstGeom prst="rect">
            <a:avLst/>
          </a:prstGeom>
          <a:noFill/>
        </p:spPr>
      </p:pic>
      <p:pic>
        <p:nvPicPr>
          <p:cNvPr id="4" name="Picture 2" descr="http://www-ki-old.rada.crimea.ua/kd/2007/14/kk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2663723">
            <a:off x="7025781" y="4668337"/>
            <a:ext cx="1500198" cy="150019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www.vashsad.ua/i/gallery/wallpapers/77/1280_960/U7ZxD5I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8572" cy="6858000"/>
          </a:xfrm>
          <a:prstGeom prst="rect">
            <a:avLst/>
          </a:prstGeom>
          <a:noFill/>
        </p:spPr>
      </p:pic>
      <p:pic>
        <p:nvPicPr>
          <p:cNvPr id="27650" name="Picture 2" descr="http://www.myviacard.com/files/partners/500001829_807_b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14414" y="928670"/>
            <a:ext cx="6715172" cy="4432014"/>
          </a:xfrm>
          <a:prstGeom prst="rect">
            <a:avLst/>
          </a:prstGeom>
          <a:noFill/>
        </p:spPr>
      </p:pic>
      <p:pic>
        <p:nvPicPr>
          <p:cNvPr id="4" name="Picture 4" descr="http://rafe.in/pittsburgh/images/valid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000892" y="4786322"/>
            <a:ext cx="1571636" cy="15661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www.vashsad.ua/i/gallery/wallpapers/77/1280_960/U7ZxD5I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8572" cy="6858000"/>
          </a:xfrm>
          <a:prstGeom prst="rect">
            <a:avLst/>
          </a:prstGeom>
          <a:noFill/>
        </p:spPr>
      </p:pic>
      <p:pic>
        <p:nvPicPr>
          <p:cNvPr id="26626" name="Picture 2" descr="http://www.headway-stom.ru/content/Image/glass-with-ic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00298" y="500042"/>
            <a:ext cx="3929090" cy="5735898"/>
          </a:xfrm>
          <a:prstGeom prst="rect">
            <a:avLst/>
          </a:prstGeom>
          <a:noFill/>
        </p:spPr>
      </p:pic>
      <p:pic>
        <p:nvPicPr>
          <p:cNvPr id="4" name="Picture 2" descr="http://www-ki-old.rada.crimea.ua/kd/2007/14/kk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2663723">
            <a:off x="5954213" y="4596898"/>
            <a:ext cx="1500198" cy="150019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www.vashsad.ua/i/gallery/wallpapers/77/1280_960/U7ZxD5I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8572" cy="6858000"/>
          </a:xfrm>
          <a:prstGeom prst="rect">
            <a:avLst/>
          </a:prstGeom>
          <a:noFill/>
        </p:spPr>
      </p:pic>
      <p:pic>
        <p:nvPicPr>
          <p:cNvPr id="25602" name="Picture 2" descr="http://v.img.com.ua/b/300x200/d/29/ce3a8d41785c61e956209694e590d29d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728" y="857232"/>
            <a:ext cx="6143668" cy="4095779"/>
          </a:xfrm>
          <a:prstGeom prst="rect">
            <a:avLst/>
          </a:prstGeom>
          <a:noFill/>
        </p:spPr>
      </p:pic>
      <p:pic>
        <p:nvPicPr>
          <p:cNvPr id="4" name="Picture 2" descr="http://www-ki-old.rada.crimea.ua/kd/2007/14/kk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2663723">
            <a:off x="5954213" y="4596898"/>
            <a:ext cx="1500198" cy="150019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www.vashsad.ua/i/gallery/wallpapers/77/1280_960/U7ZxD5I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8572" cy="6858000"/>
          </a:xfrm>
          <a:prstGeom prst="rect">
            <a:avLst/>
          </a:prstGeom>
          <a:noFill/>
        </p:spPr>
      </p:pic>
      <p:pic>
        <p:nvPicPr>
          <p:cNvPr id="24578" name="Picture 2" descr="http://us.123rf.com/400wm/400/400/stylephotographs/stylephotographs1007/stylephotographs100700021/7296226-hands-cleaning-a-courgette-under-running-water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42976" y="1214422"/>
            <a:ext cx="6715172" cy="4482377"/>
          </a:xfrm>
          <a:prstGeom prst="rect">
            <a:avLst/>
          </a:prstGeom>
          <a:noFill/>
        </p:spPr>
      </p:pic>
      <p:pic>
        <p:nvPicPr>
          <p:cNvPr id="4" name="Picture 4" descr="http://rafe.in/pittsburgh/images/valid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000892" y="4786322"/>
            <a:ext cx="1571636" cy="15661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://www.vashsad.ua/i/gallery/wallpapers/77/1280_960/U7ZxD5I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24"/>
            <a:ext cx="9148572" cy="6858000"/>
          </a:xfrm>
          <a:prstGeom prst="rect">
            <a:avLst/>
          </a:prstGeom>
          <a:noFill/>
        </p:spPr>
      </p:pic>
      <p:pic>
        <p:nvPicPr>
          <p:cNvPr id="20482" name="Picture 2" descr="http://www.strana-sovetov.com/images/stories/tip/health/children-fitness-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2976" y="1428736"/>
            <a:ext cx="6929486" cy="4088397"/>
          </a:xfrm>
          <a:prstGeom prst="rect">
            <a:avLst/>
          </a:prstGeom>
          <a:noFill/>
          <a:ln w="53975" cmpd="sng">
            <a:solidFill>
              <a:srgbClr val="23FA12">
                <a:alpha val="0"/>
              </a:srgbClr>
            </a:solidFill>
          </a:ln>
        </p:spPr>
      </p:pic>
      <p:pic>
        <p:nvPicPr>
          <p:cNvPr id="20484" name="Picture 4" descr="http://rafe.in/pittsburgh/images/valid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000892" y="4786322"/>
            <a:ext cx="1571636" cy="15661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www.vashsad.ua/i/gallery/wallpapers/77/1280_960/U7ZxD5I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8572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99592" y="1052736"/>
            <a:ext cx="75608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bg1">
                    <a:lumMod val="95000"/>
                  </a:schemeClr>
                </a:solidFill>
              </a:rPr>
              <a:t>Спасибо за внимание! Радуйтесь жизни! </a:t>
            </a:r>
          </a:p>
          <a:p>
            <a:r>
              <a:rPr lang="ru-RU" sz="5400" dirty="0" smtClean="0">
                <a:solidFill>
                  <a:schemeClr val="bg1">
                    <a:lumMod val="95000"/>
                  </a:schemeClr>
                </a:solidFill>
              </a:rPr>
              <a:t>Будьте здоровы!</a:t>
            </a:r>
            <a:endParaRPr lang="ru-RU" sz="5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www.vashsad.ua/i/gallery/wallpapers/77/1280_960/U7ZxD5I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8572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85852" y="928670"/>
            <a:ext cx="6659195" cy="540147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15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чем </a:t>
            </a:r>
          </a:p>
          <a:p>
            <a:pPr algn="ctr"/>
            <a:r>
              <a:rPr lang="ru-RU" sz="115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радость </a:t>
            </a:r>
          </a:p>
          <a:p>
            <a:pPr algn="ctr"/>
            <a:r>
              <a:rPr lang="ru-RU" sz="115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жизни? </a:t>
            </a:r>
            <a:r>
              <a:rPr lang="ru-RU" sz="115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Wingdings" pitchFamily="2" charset="2"/>
              </a:rPr>
              <a:t></a:t>
            </a:r>
            <a:endParaRPr lang="ru-RU" sz="11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http://www.vashsad.ua/i/gallery/wallpapers/77/1280_960/U7ZxD5I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8572" cy="6858000"/>
          </a:xfrm>
          <a:prstGeom prst="rect">
            <a:avLst/>
          </a:prstGeom>
          <a:noFill/>
        </p:spPr>
      </p:pic>
      <p:pic>
        <p:nvPicPr>
          <p:cNvPr id="17416" name="Picture 8" descr="http://www.clker.com/cliparts/s/y/s/q/h/R/cartoon-sun-hi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728" y="854192"/>
            <a:ext cx="6215106" cy="52894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http://www.vashsad.ua/i/gallery/wallpapers/77/1280_960/U7ZxD5I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8572" cy="6858000"/>
          </a:xfrm>
          <a:prstGeom prst="rect">
            <a:avLst/>
          </a:prstGeom>
          <a:noFill/>
        </p:spPr>
      </p:pic>
      <p:pic>
        <p:nvPicPr>
          <p:cNvPr id="18434" name="Picture 2" descr="http://school-6.clan.su/raduga3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5786" y="857232"/>
            <a:ext cx="7643866" cy="515546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643306" y="3571876"/>
            <a:ext cx="2864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Гигиена</a:t>
            </a:r>
            <a:endParaRPr lang="ru-RU" sz="2800" dirty="0">
              <a:solidFill>
                <a:srgbClr val="FF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2285992"/>
            <a:ext cx="1586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Сон</a:t>
            </a:r>
            <a:endParaRPr lang="ru-RU" sz="2800" dirty="0">
              <a:solidFill>
                <a:srgbClr val="FF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56851" y="4143380"/>
            <a:ext cx="1843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Движение</a:t>
            </a:r>
            <a:endParaRPr lang="ru-RU" sz="2800" dirty="0">
              <a:solidFill>
                <a:srgbClr val="FF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488" y="5500702"/>
            <a:ext cx="4491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Закаливание</a:t>
            </a:r>
            <a:endParaRPr lang="ru-RU" sz="2800" dirty="0">
              <a:solidFill>
                <a:srgbClr val="FF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00695" y="4500570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Добрые слова</a:t>
            </a:r>
            <a:endParaRPr lang="ru-RU" sz="2800" dirty="0">
              <a:solidFill>
                <a:srgbClr val="FF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14612" y="357166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Долой вредные привычки!</a:t>
            </a:r>
            <a:endParaRPr lang="ru-RU" sz="2800" dirty="0">
              <a:solidFill>
                <a:srgbClr val="FF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www.vashsad.ua/i/gallery/wallpapers/77/1280_960/U7ZxD5I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8572" cy="6858000"/>
          </a:xfrm>
          <a:prstGeom prst="rect">
            <a:avLst/>
          </a:prstGeom>
          <a:noFill/>
        </p:spPr>
      </p:pic>
      <p:pic>
        <p:nvPicPr>
          <p:cNvPr id="6" name="Содержимое 5" descr="ЗАЯЦ.gif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2843808" y="1196752"/>
            <a:ext cx="2926643" cy="5089814"/>
          </a:xfrm>
        </p:spPr>
      </p:pic>
      <p:sp>
        <p:nvSpPr>
          <p:cNvPr id="9" name="Прямоугольник 8"/>
          <p:cNvSpPr/>
          <p:nvPr/>
        </p:nvSpPr>
        <p:spPr>
          <a:xfrm>
            <a:off x="481982" y="476672"/>
            <a:ext cx="819185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Правда-неправда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306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://www.vashsad.ua/i/gallery/wallpapers/77/1280_960/U7ZxD5I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24"/>
            <a:ext cx="9148572" cy="6858000"/>
          </a:xfrm>
          <a:prstGeom prst="rect">
            <a:avLst/>
          </a:prstGeom>
          <a:noFill/>
        </p:spPr>
      </p:pic>
      <p:pic>
        <p:nvPicPr>
          <p:cNvPr id="20482" name="Picture 2" descr="http://www.strana-sovetov.com/images/stories/tip/health/children-fitness-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2976" y="1428736"/>
            <a:ext cx="6929486" cy="4088397"/>
          </a:xfrm>
          <a:prstGeom prst="rect">
            <a:avLst/>
          </a:prstGeom>
          <a:noFill/>
          <a:ln w="53975" cmpd="sng">
            <a:solidFill>
              <a:srgbClr val="23FA12">
                <a:alpha val="0"/>
              </a:srgbClr>
            </a:solidFill>
          </a:ln>
        </p:spPr>
      </p:pic>
      <p:pic>
        <p:nvPicPr>
          <p:cNvPr id="20484" name="Picture 4" descr="http://rafe.in/pittsburgh/images/valid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000892" y="4786322"/>
            <a:ext cx="1571636" cy="15661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strana-sovetov.com/images/stories/tip/health/children-fitness-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2976" y="1428736"/>
            <a:ext cx="6929486" cy="4088397"/>
          </a:xfrm>
          <a:prstGeom prst="rect">
            <a:avLst/>
          </a:prstGeom>
          <a:noFill/>
          <a:ln w="53975" cmpd="sng">
            <a:solidFill>
              <a:srgbClr val="23FA12">
                <a:alpha val="0"/>
              </a:srgbClr>
            </a:solidFill>
          </a:ln>
        </p:spPr>
      </p:pic>
      <p:pic>
        <p:nvPicPr>
          <p:cNvPr id="20484" name="Picture 4" descr="http://rafe.in/pittsburgh/images/valid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000892" y="4786322"/>
            <a:ext cx="1571636" cy="1566121"/>
          </a:xfrm>
          <a:prstGeom prst="rect">
            <a:avLst/>
          </a:prstGeom>
          <a:noFill/>
        </p:spPr>
      </p:pic>
      <p:pic>
        <p:nvPicPr>
          <p:cNvPr id="5" name="Picture 8" descr="http://www.vashsad.ua/i/gallery/wallpapers/77/1280_960/U7ZxD5Ig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0"/>
            <a:ext cx="9148572" cy="6858000"/>
          </a:xfrm>
          <a:prstGeom prst="rect">
            <a:avLst/>
          </a:prstGeom>
          <a:noFill/>
        </p:spPr>
      </p:pic>
      <p:pic>
        <p:nvPicPr>
          <p:cNvPr id="22534" name="Picture 6" descr="http://www.pynet.su/_nw/33/71748979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643042" y="500042"/>
            <a:ext cx="5500726" cy="5326690"/>
          </a:xfrm>
          <a:prstGeom prst="rect">
            <a:avLst/>
          </a:prstGeom>
          <a:noFill/>
        </p:spPr>
      </p:pic>
      <p:pic>
        <p:nvPicPr>
          <p:cNvPr id="7" name="Picture 2" descr="http://www-ki-old.rada.crimea.ua/kd/2007/14/kk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 rot="2663723">
            <a:off x="6454278" y="4811212"/>
            <a:ext cx="1500198" cy="150019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://www.vashsad.ua/i/gallery/wallpapers/77/1280_960/U7ZxD5I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8572" cy="6858000"/>
          </a:xfrm>
          <a:prstGeom prst="rect">
            <a:avLst/>
          </a:prstGeom>
          <a:noFill/>
        </p:spPr>
      </p:pic>
      <p:pic>
        <p:nvPicPr>
          <p:cNvPr id="23554" name="Picture 2" descr="http://www.da-club.ru/img/big/201509202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57290" y="1000108"/>
            <a:ext cx="6286544" cy="4706063"/>
          </a:xfrm>
          <a:prstGeom prst="rect">
            <a:avLst/>
          </a:prstGeom>
          <a:noFill/>
        </p:spPr>
      </p:pic>
      <p:pic>
        <p:nvPicPr>
          <p:cNvPr id="20484" name="Picture 4" descr="http://rafe.in/pittsburgh/images/valid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000892" y="4786322"/>
            <a:ext cx="1571636" cy="15661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strana-sovetov.com/images/stories/tip/health/children-fitness-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2976" y="1428736"/>
            <a:ext cx="6929486" cy="4088397"/>
          </a:xfrm>
          <a:prstGeom prst="rect">
            <a:avLst/>
          </a:prstGeom>
          <a:noFill/>
          <a:ln w="53975" cmpd="sng">
            <a:solidFill>
              <a:srgbClr val="23FA12">
                <a:alpha val="0"/>
              </a:srgbClr>
            </a:solidFill>
          </a:ln>
        </p:spPr>
      </p:pic>
      <p:pic>
        <p:nvPicPr>
          <p:cNvPr id="20484" name="Picture 4" descr="http://rafe.in/pittsburgh/images/valid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000892" y="4786322"/>
            <a:ext cx="1571636" cy="1566121"/>
          </a:xfrm>
          <a:prstGeom prst="rect">
            <a:avLst/>
          </a:prstGeom>
          <a:noFill/>
        </p:spPr>
      </p:pic>
      <p:pic>
        <p:nvPicPr>
          <p:cNvPr id="5" name="Picture 8" descr="http://www.vashsad.ua/i/gallery/wallpapers/77/1280_960/U7ZxD5Ig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0"/>
            <a:ext cx="9148572" cy="6858000"/>
          </a:xfrm>
          <a:prstGeom prst="rect">
            <a:avLst/>
          </a:prstGeom>
          <a:noFill/>
        </p:spPr>
      </p:pic>
      <p:pic>
        <p:nvPicPr>
          <p:cNvPr id="21506" name="Picture 2" descr="http://www.etoya.ru/files/images/pub/part_0/12410/src/lori-0001053881-www.jpg?611_409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323993" y="854894"/>
            <a:ext cx="6677031" cy="4469567"/>
          </a:xfrm>
          <a:prstGeom prst="rect">
            <a:avLst/>
          </a:prstGeom>
          <a:noFill/>
        </p:spPr>
      </p:pic>
      <p:pic>
        <p:nvPicPr>
          <p:cNvPr id="6" name="Picture 2" descr="http://www-ki-old.rada.crimea.ua/kd/2007/14/kk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 rot="2663723">
            <a:off x="7025781" y="4668337"/>
            <a:ext cx="1500198" cy="150019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27</Words>
  <Application>Microsoft Office PowerPoint</Application>
  <PresentationFormat>Экран (4:3)</PresentationFormat>
  <Paragraphs>12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Ландыш</dc:creator>
  <cp:lastModifiedBy>Roman</cp:lastModifiedBy>
  <cp:revision>17</cp:revision>
  <dcterms:created xsi:type="dcterms:W3CDTF">2013-01-17T08:34:12Z</dcterms:created>
  <dcterms:modified xsi:type="dcterms:W3CDTF">2013-06-20T18:02:18Z</dcterms:modified>
</cp:coreProperties>
</file>