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64" r:id="rId2"/>
    <p:sldId id="265" r:id="rId3"/>
    <p:sldId id="266" r:id="rId4"/>
    <p:sldId id="263" r:id="rId5"/>
    <p:sldId id="256" r:id="rId6"/>
    <p:sldId id="257" r:id="rId7"/>
    <p:sldId id="258" r:id="rId8"/>
    <p:sldId id="260" r:id="rId9"/>
    <p:sldId id="261" r:id="rId10"/>
    <p:sldId id="25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7405-B8A6-44EB-9EAC-DA1822F2FDB5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5E84-C659-4DB2-91FE-CE12A9154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5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5E84-C659-4DB2-91FE-CE12A91547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30F640-D45F-47EC-BDFA-4134CBC6CE3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ACEECA-1B42-4693-A41E-17E93BF40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Кто стоит на страже закона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Адвокатура</a:t>
            </a:r>
            <a:endParaRPr lang="ru-RU" dirty="0"/>
          </a:p>
        </p:txBody>
      </p:sp>
      <p:pic>
        <p:nvPicPr>
          <p:cNvPr id="4098" name="Picture 2" descr="H:\1210273557_sob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643338" cy="3652075"/>
          </a:xfrm>
          <a:prstGeom prst="rect">
            <a:avLst/>
          </a:prstGeom>
          <a:noFill/>
        </p:spPr>
      </p:pic>
      <p:pic>
        <p:nvPicPr>
          <p:cNvPr id="4099" name="Picture 3" descr="H:\s_k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357298"/>
            <a:ext cx="4929222" cy="524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 РФ</a:t>
            </a:r>
            <a:endParaRPr lang="ru-RU" dirty="0"/>
          </a:p>
        </p:txBody>
      </p:sp>
      <p:pic>
        <p:nvPicPr>
          <p:cNvPr id="7170" name="Picture 2" descr="C:\Documents and Settings\Катерина\Мои документы\Мои рисунки\40a105b26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571612"/>
            <a:ext cx="2400161" cy="4143404"/>
          </a:xfrm>
          <a:prstGeom prst="rect">
            <a:avLst/>
          </a:prstGeom>
          <a:noFill/>
        </p:spPr>
      </p:pic>
      <p:pic>
        <p:nvPicPr>
          <p:cNvPr id="7171" name="Picture 3" descr="C:\Documents and Settings\Катерина\Мои документы\Мои рисунки\059584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511359" cy="4143404"/>
          </a:xfrm>
          <a:prstGeom prst="rect">
            <a:avLst/>
          </a:prstGeom>
          <a:noFill/>
        </p:spPr>
      </p:pic>
      <p:pic>
        <p:nvPicPr>
          <p:cNvPr id="7172" name="Picture 4" descr="C:\Documents and Settings\Катерина\Мои документы\Мои рисунки\p1398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252134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Что такое закон?</a:t>
            </a:r>
          </a:p>
          <a:p>
            <a:r>
              <a:rPr lang="ru-RU" dirty="0"/>
              <a:t>Почему нужно соблюдать законы? </a:t>
            </a:r>
          </a:p>
          <a:p>
            <a:r>
              <a:rPr lang="ru-RU" dirty="0"/>
              <a:t>Каковы основные обязанности граждан РФ?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Почему закон нуждается в защите? </a:t>
            </a:r>
          </a:p>
          <a:p>
            <a:r>
              <a:rPr lang="ru-RU" dirty="0"/>
              <a:t>Кого ( представителей каких профессий) можно назвать стражами закона?</a:t>
            </a:r>
          </a:p>
          <a:p>
            <a:r>
              <a:rPr lang="ru-RU" dirty="0"/>
              <a:t>От чего зависит отношение к ним в обществе?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Задача </a:t>
            </a:r>
            <a:br>
              <a:rPr lang="ru-RU" smtClean="0"/>
            </a:br>
            <a:r>
              <a:rPr lang="ru-RU" smtClean="0"/>
              <a:t>правоохранительных органов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правоохранительные органы имеют общие задачи по охране общественного порядка и, обеспечению законности, защите прав и интересов человека.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стоит на страже закона?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ПОЛИЦИЯ</a:t>
            </a:r>
          </a:p>
          <a:p>
            <a:r>
              <a:rPr lang="ru-RU" dirty="0" smtClean="0"/>
              <a:t>СУД</a:t>
            </a:r>
          </a:p>
          <a:p>
            <a:r>
              <a:rPr lang="ru-RU" dirty="0" smtClean="0"/>
              <a:t>ПРОКУРАТУРА</a:t>
            </a:r>
          </a:p>
          <a:p>
            <a:r>
              <a:rPr lang="ru-RU" dirty="0" smtClean="0"/>
              <a:t>ФЕДЕРАЛЬНАЯ СЛУЖБА БЕЗОПАСНОСТИ</a:t>
            </a:r>
          </a:p>
          <a:p>
            <a:r>
              <a:rPr lang="ru-RU" dirty="0" smtClean="0"/>
              <a:t>ТАМОЖНЯ</a:t>
            </a:r>
          </a:p>
          <a:p>
            <a:r>
              <a:rPr lang="ru-RU" dirty="0" smtClean="0"/>
              <a:t>АДВОКАТУРА</a:t>
            </a:r>
          </a:p>
          <a:p>
            <a:r>
              <a:rPr lang="ru-RU" dirty="0" smtClean="0"/>
              <a:t>КОНСТИТУЦИЯ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Милиция</a:t>
            </a:r>
            <a:endParaRPr lang="ru-RU" dirty="0"/>
          </a:p>
        </p:txBody>
      </p:sp>
      <p:pic>
        <p:nvPicPr>
          <p:cNvPr id="11" name="Picture 2" descr="H:\1226295019_milicion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9124" y="1428736"/>
            <a:ext cx="4039783" cy="4572000"/>
          </a:xfrm>
          <a:prstGeom prst="rect">
            <a:avLst/>
          </a:prstGeom>
          <a:noFill/>
        </p:spPr>
      </p:pic>
      <p:pic>
        <p:nvPicPr>
          <p:cNvPr id="1026" name="Picture 2" descr="H:\4a251f36d588d8.882971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794"/>
            <a:ext cx="3929058" cy="2643206"/>
          </a:xfrm>
          <a:prstGeom prst="rect">
            <a:avLst/>
          </a:prstGeom>
          <a:noFill/>
        </p:spPr>
      </p:pic>
      <p:pic>
        <p:nvPicPr>
          <p:cNvPr id="1027" name="Picture 3" descr="H:\milicia_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36"/>
            <a:ext cx="3929058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Суд</a:t>
            </a:r>
            <a:endParaRPr lang="ru-RU" dirty="0"/>
          </a:p>
        </p:txBody>
      </p:sp>
      <p:pic>
        <p:nvPicPr>
          <p:cNvPr id="2052" name="Picture 4" descr="H:\000995_546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30662"/>
            <a:ext cx="3906869" cy="4584420"/>
          </a:xfrm>
          <a:prstGeom prst="rect">
            <a:avLst/>
          </a:prstGeom>
          <a:noFill/>
        </p:spPr>
      </p:pic>
      <p:pic>
        <p:nvPicPr>
          <p:cNvPr id="2053" name="Picture 5" descr="H:\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643050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Прокуратура</a:t>
            </a:r>
            <a:endParaRPr lang="ru-RU" dirty="0"/>
          </a:p>
        </p:txBody>
      </p:sp>
      <p:pic>
        <p:nvPicPr>
          <p:cNvPr id="3075" name="Picture 3" descr="H:\0680985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2071702" cy="2819086"/>
          </a:xfrm>
          <a:prstGeom prst="rect">
            <a:avLst/>
          </a:prstGeom>
          <a:noFill/>
        </p:spPr>
      </p:pic>
      <p:pic>
        <p:nvPicPr>
          <p:cNvPr id="3076" name="Picture 4" descr="H:\DSC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4929222" cy="4054107"/>
          </a:xfrm>
          <a:prstGeom prst="rect">
            <a:avLst/>
          </a:prstGeom>
          <a:noFill/>
        </p:spPr>
      </p:pic>
      <p:pic>
        <p:nvPicPr>
          <p:cNvPr id="3077" name="Picture 5" descr="H:\proku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3286116" cy="367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Федеральная служба безопасности</a:t>
            </a:r>
            <a:endParaRPr lang="ru-RU" dirty="0"/>
          </a:p>
        </p:txBody>
      </p:sp>
      <p:pic>
        <p:nvPicPr>
          <p:cNvPr id="5122" name="Picture 2" descr="H:\141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71966" cy="3003399"/>
          </a:xfrm>
          <a:prstGeom prst="rect">
            <a:avLst/>
          </a:prstGeom>
          <a:noFill/>
        </p:spPr>
      </p:pic>
      <p:pic>
        <p:nvPicPr>
          <p:cNvPr id="5123" name="Picture 3" descr="H:\1009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286148" cy="2500330"/>
          </a:xfrm>
          <a:prstGeom prst="rect">
            <a:avLst/>
          </a:prstGeom>
          <a:noFill/>
        </p:spPr>
      </p:pic>
      <p:pic>
        <p:nvPicPr>
          <p:cNvPr id="5124" name="Picture 4" descr="H:\w340_29555B359390BF08CB6DF58B92876362B5EE8B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43446"/>
            <a:ext cx="3428991" cy="2214554"/>
          </a:xfrm>
          <a:prstGeom prst="rect">
            <a:avLst/>
          </a:prstGeom>
          <a:noFill/>
        </p:spPr>
      </p:pic>
      <p:pic>
        <p:nvPicPr>
          <p:cNvPr id="5125" name="Picture 5" descr="H:\w340_9D62587C24C386AFAD56089542C9ECF7E89DB1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643050"/>
            <a:ext cx="329076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Таможня</a:t>
            </a:r>
            <a:endParaRPr lang="ru-RU" dirty="0"/>
          </a:p>
        </p:txBody>
      </p:sp>
      <p:pic>
        <p:nvPicPr>
          <p:cNvPr id="6146" name="Picture 2" descr="H:\namozn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350470" cy="4214842"/>
          </a:xfrm>
          <a:prstGeom prst="rect">
            <a:avLst/>
          </a:prstGeom>
          <a:noFill/>
        </p:spPr>
      </p:pic>
      <p:pic>
        <p:nvPicPr>
          <p:cNvPr id="6147" name="Picture 3" descr="H:\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4000528" cy="3000396"/>
          </a:xfrm>
          <a:prstGeom prst="rect">
            <a:avLst/>
          </a:prstGeom>
          <a:noFill/>
        </p:spPr>
      </p:pic>
      <p:pic>
        <p:nvPicPr>
          <p:cNvPr id="6148" name="Picture 4" descr="H:\ekint_000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400052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96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Кто стоит на страже закона?</vt:lpstr>
      <vt:lpstr>Презентация PowerPoint</vt:lpstr>
      <vt:lpstr>Задача  правоохранительных органов</vt:lpstr>
      <vt:lpstr>Кто стоит на страже закона?</vt:lpstr>
      <vt:lpstr>Милиция</vt:lpstr>
      <vt:lpstr>Суд</vt:lpstr>
      <vt:lpstr>Прокуратура</vt:lpstr>
      <vt:lpstr>Федеральная служба безопасности</vt:lpstr>
      <vt:lpstr>Таможня</vt:lpstr>
      <vt:lpstr>Адвокатура</vt:lpstr>
      <vt:lpstr>Конституция РФ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Милиция</dc:title>
  <dc:creator>ЕКАТЕРИНА</dc:creator>
  <cp:lastModifiedBy>Света</cp:lastModifiedBy>
  <cp:revision>13</cp:revision>
  <dcterms:created xsi:type="dcterms:W3CDTF">2010-01-18T18:12:59Z</dcterms:created>
  <dcterms:modified xsi:type="dcterms:W3CDTF">2012-07-03T06:24:13Z</dcterms:modified>
</cp:coreProperties>
</file>