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7" r:id="rId5"/>
    <p:sldId id="259" r:id="rId6"/>
    <p:sldId id="270" r:id="rId7"/>
    <p:sldId id="260" r:id="rId8"/>
    <p:sldId id="261" r:id="rId9"/>
    <p:sldId id="262" r:id="rId10"/>
    <p:sldId id="264" r:id="rId11"/>
    <p:sldId id="263" r:id="rId12"/>
    <p:sldId id="268" r:id="rId13"/>
    <p:sldId id="265" r:id="rId14"/>
    <p:sldId id="266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3BBD67-2746-4D1B-B689-C1B26403F38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686FF4-A099-4EC6-B451-589E60165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3BBD67-2746-4D1B-B689-C1B26403F38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86FF4-A099-4EC6-B451-589E60165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3BBD67-2746-4D1B-B689-C1B26403F38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86FF4-A099-4EC6-B451-589E60165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3BBD67-2746-4D1B-B689-C1B26403F38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86FF4-A099-4EC6-B451-589E60165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3BBD67-2746-4D1B-B689-C1B26403F38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86FF4-A099-4EC6-B451-589E60165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3BBD67-2746-4D1B-B689-C1B26403F38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86FF4-A099-4EC6-B451-589E60165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3BBD67-2746-4D1B-B689-C1B26403F38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86FF4-A099-4EC6-B451-589E60165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3BBD67-2746-4D1B-B689-C1B26403F38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86FF4-A099-4EC6-B451-589E60165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3BBD67-2746-4D1B-B689-C1B26403F38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86FF4-A099-4EC6-B451-589E60165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3BBD67-2746-4D1B-B689-C1B26403F38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86FF4-A099-4EC6-B451-589E60165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3BBD67-2746-4D1B-B689-C1B26403F38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686FF4-A099-4EC6-B451-589E60165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3BBD67-2746-4D1B-B689-C1B26403F38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686FF4-A099-4EC6-B451-589E60165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6400" cy="2808311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Холмы, перелески,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Луга и поля —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Родная, любимая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Наша земля.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veta\Desktop\равн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852937"/>
            <a:ext cx="5559748" cy="40050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400" dirty="0" smtClean="0"/>
              <a:t>В центре Восточно-Европейской равнины, в междуречье </a:t>
            </a:r>
            <a:r>
              <a:rPr lang="ru-RU" sz="3400" dirty="0" err="1" smtClean="0"/>
              <a:t>Клязьмы</a:t>
            </a:r>
            <a:r>
              <a:rPr lang="ru-RU" sz="3400" dirty="0" smtClean="0"/>
              <a:t> и Оки расположен этот лесной край. Он очень скромен – так же, как и картины Левитана. Но в нем, как и в этих картинах, заключена вся прелесть и все незаметное на первый взгляд разнообразие русской природы…</a:t>
            </a:r>
          </a:p>
          <a:p>
            <a:pPr>
              <a:buNone/>
            </a:pPr>
            <a:r>
              <a:rPr lang="ru-RU" sz="3400" dirty="0" smtClean="0"/>
              <a:t>   Что можно увидеть в этом крае?</a:t>
            </a:r>
          </a:p>
          <a:p>
            <a:pPr>
              <a:buNone/>
            </a:pPr>
            <a:r>
              <a:rPr lang="ru-RU" sz="3400" dirty="0" smtClean="0"/>
              <a:t>   К северу от Оки тянется лесистая и болотистая низина, к югу – давно обжитые, населенные рязанские земли.  </a:t>
            </a:r>
            <a:endParaRPr lang="ru-RU" sz="3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6368" cy="1143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veta\Pictures\меще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Мещерская низменность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</a:t>
            </a:r>
          </a:p>
          <a:p>
            <a:pPr>
              <a:buNone/>
            </a:pPr>
            <a:r>
              <a:rPr lang="ru-RU" sz="3600" dirty="0" smtClean="0"/>
              <a:t>  Разные формы рельефа не обособлены, а взаимосвязаны: более мелкие формы рельефа накладываются на более крупные (приведите свои примеры). 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Какой вывод можно из этого сделать?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1. Более 70% территории занимают равнины, здесь находятся три крупнейшие равнины мира.</a:t>
            </a:r>
          </a:p>
          <a:p>
            <a:pPr>
              <a:buNone/>
            </a:pPr>
            <a:r>
              <a:rPr lang="ru-RU" sz="3600" dirty="0" smtClean="0"/>
              <a:t>2. Горы расположены на юге и северо-востоке страны.</a:t>
            </a:r>
          </a:p>
          <a:p>
            <a:pPr>
              <a:buNone/>
            </a:pPr>
            <a:r>
              <a:rPr lang="ru-RU" sz="3600" dirty="0" smtClean="0"/>
              <a:t>3. Рельеф понижается к северу.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рельефа России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5400" dirty="0" smtClean="0"/>
              <a:t>1. Как изменились ваши знания о рельефе?</a:t>
            </a:r>
          </a:p>
          <a:p>
            <a:pPr marL="514350" indent="-514350">
              <a:buNone/>
            </a:pPr>
            <a:endParaRPr lang="ru-RU" sz="5400" dirty="0" smtClean="0"/>
          </a:p>
          <a:p>
            <a:pPr marL="514350" indent="-514350">
              <a:buNone/>
            </a:pPr>
            <a:r>
              <a:rPr lang="ru-RU" sz="5400" dirty="0" smtClean="0"/>
              <a:t>2. Чему научились на уроке?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r>
              <a:rPr lang="ru-RU" sz="3200" dirty="0" smtClean="0"/>
              <a:t>параграф 13 </a:t>
            </a:r>
          </a:p>
          <a:p>
            <a:r>
              <a:rPr lang="ru-RU" sz="3200" dirty="0" smtClean="0"/>
              <a:t>номенклатура </a:t>
            </a:r>
          </a:p>
          <a:p>
            <a:r>
              <a:rPr lang="ru-RU" sz="3200" dirty="0" smtClean="0"/>
              <a:t>мини-презентация на 5-6 слайдов о любой форме рельефа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60649"/>
            <a:ext cx="5400600" cy="345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Не видать ее корней,</a:t>
            </a:r>
          </a:p>
          <a:p>
            <a:pPr>
              <a:buNone/>
            </a:pPr>
            <a:r>
              <a:rPr lang="ru-RU" dirty="0"/>
              <a:t>Вершина выше тополей,</a:t>
            </a:r>
          </a:p>
          <a:p>
            <a:pPr>
              <a:buNone/>
            </a:pPr>
            <a:r>
              <a:rPr lang="ru-RU" dirty="0"/>
              <a:t>Все вверх и вверх она идет,</a:t>
            </a:r>
          </a:p>
          <a:p>
            <a:pPr>
              <a:buNone/>
            </a:pPr>
            <a:r>
              <a:rPr lang="ru-RU" dirty="0"/>
              <a:t>Но не растет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Гора</a:t>
            </a:r>
            <a:endParaRPr lang="ru-RU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75856" y="3068960"/>
            <a:ext cx="5410944" cy="338437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Есть </a:t>
            </a:r>
            <a:r>
              <a:rPr lang="ru-RU" dirty="0"/>
              <a:t>равнина, право слово.</a:t>
            </a:r>
          </a:p>
          <a:p>
            <a:pPr>
              <a:buNone/>
            </a:pPr>
            <a:r>
              <a:rPr lang="ru-RU" dirty="0"/>
              <a:t>Выше уровня морского.</a:t>
            </a:r>
          </a:p>
          <a:p>
            <a:pPr>
              <a:buNone/>
            </a:pPr>
            <a:r>
              <a:rPr lang="ru-RU" dirty="0"/>
              <a:t>От лесов полей она</a:t>
            </a:r>
          </a:p>
          <a:p>
            <a:pPr>
              <a:buNone/>
            </a:pPr>
            <a:r>
              <a:rPr lang="ru-RU" dirty="0"/>
              <a:t>Склонами отделена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Плато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Sveta\Pictures\плато Ук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429000"/>
            <a:ext cx="4968552" cy="3240360"/>
          </a:xfrm>
          <a:prstGeom prst="rect">
            <a:avLst/>
          </a:prstGeom>
          <a:noFill/>
        </p:spPr>
      </p:pic>
      <p:pic>
        <p:nvPicPr>
          <p:cNvPr id="6147" name="Picture 3" descr="C:\Users\Sveta\Pictures\гора эльбру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5040560" cy="33569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Рельеф России </a:t>
            </a:r>
            <a:br>
              <a:rPr lang="ru-RU" sz="7200" dirty="0" smtClean="0"/>
            </a:br>
            <a:r>
              <a:rPr lang="ru-RU" sz="7200" dirty="0" smtClean="0"/>
              <a:t>и его особенности</a:t>
            </a:r>
            <a:endParaRPr lang="ru-RU" sz="7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r>
              <a:rPr lang="ru-RU" u="sng" dirty="0"/>
              <a:t>Цель урока:</a:t>
            </a:r>
            <a:r>
              <a:rPr lang="ru-RU" dirty="0"/>
              <a:t> Сформировать представление о рельефе России. </a:t>
            </a:r>
          </a:p>
          <a:p>
            <a:endParaRPr lang="ru-RU" u="sng" dirty="0" smtClean="0"/>
          </a:p>
          <a:p>
            <a:r>
              <a:rPr lang="ru-RU" u="sng" dirty="0" smtClean="0"/>
              <a:t>Задачи </a:t>
            </a:r>
            <a:r>
              <a:rPr lang="ru-RU" u="sng" dirty="0"/>
              <a:t>урока: 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1. Обеспечить </a:t>
            </a:r>
            <a:r>
              <a:rPr lang="ru-RU" dirty="0"/>
              <a:t>условия для усвоения учащимися знаний об основных формах рельефа России.</a:t>
            </a:r>
          </a:p>
          <a:p>
            <a:pPr lvl="0">
              <a:buNone/>
            </a:pPr>
            <a:r>
              <a:rPr lang="ru-RU" dirty="0" smtClean="0"/>
              <a:t>2. Способствовать </a:t>
            </a:r>
            <a:r>
              <a:rPr lang="ru-RU" dirty="0"/>
              <a:t>развитию умений учащихся сопоставлять основные формы рельефа со строением литосферы;</a:t>
            </a:r>
          </a:p>
          <a:p>
            <a:pPr lvl="0">
              <a:buNone/>
            </a:pPr>
            <a:r>
              <a:rPr lang="ru-RU" dirty="0" smtClean="0"/>
              <a:t>3. Способствовать </a:t>
            </a:r>
            <a:r>
              <a:rPr lang="ru-RU" dirty="0"/>
              <a:t>формированию у учащихся навыков работы с картой.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veta\Pictures\кавказ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476672"/>
            <a:ext cx="4038600" cy="3032196"/>
          </a:xfrm>
          <a:prstGeom prst="rect">
            <a:avLst/>
          </a:prstGeom>
          <a:noFill/>
        </p:spPr>
      </p:pic>
      <p:pic>
        <p:nvPicPr>
          <p:cNvPr id="1027" name="Picture 3" descr="C:\Users\Sveta\Pictures\равнин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788024" y="2564904"/>
            <a:ext cx="4038600" cy="384644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/>
          <a:lstStyle/>
          <a:p>
            <a:pPr lvl="0"/>
            <a:r>
              <a:rPr lang="ru-RU" sz="4800" dirty="0" smtClean="0"/>
              <a:t>Югом и Камой,</a:t>
            </a:r>
          </a:p>
          <a:p>
            <a:pPr lvl="0"/>
            <a:r>
              <a:rPr lang="ru-RU" sz="4800" dirty="0" err="1" smtClean="0"/>
              <a:t>Олёкмой</a:t>
            </a:r>
            <a:r>
              <a:rPr lang="ru-RU" sz="4800" dirty="0" smtClean="0"/>
              <a:t> и Амгой,</a:t>
            </a:r>
          </a:p>
          <a:p>
            <a:r>
              <a:rPr lang="ru-RU" sz="4800" dirty="0" err="1" smtClean="0"/>
              <a:t>Маей</a:t>
            </a:r>
            <a:r>
              <a:rPr lang="ru-RU" sz="4800" dirty="0" smtClean="0"/>
              <a:t> и Охотой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sz="5300" dirty="0" smtClean="0"/>
              <a:t>Определите формы рельефа между реками:</a:t>
            </a:r>
            <a:endParaRPr lang="ru-RU" sz="5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veta\Pictures\северные увал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00016" y="1481138"/>
            <a:ext cx="5943967" cy="45259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Северные Увалы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Алданское </a:t>
            </a:r>
            <a:r>
              <a:rPr lang="ru-RU" dirty="0" smtClean="0"/>
              <a:t>нагорье</a:t>
            </a:r>
            <a:endParaRPr lang="ru-RU" dirty="0"/>
          </a:p>
        </p:txBody>
      </p:sp>
      <p:pic>
        <p:nvPicPr>
          <p:cNvPr id="1026" name="Picture 2" descr="C:\Users\Sveta\Desktop\Алданское нагорь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veta\Pictures\хребет сунтар хаят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4000" y="1710531"/>
            <a:ext cx="6096000" cy="40671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Хребет </a:t>
            </a:r>
            <a:r>
              <a:rPr lang="ru-RU" dirty="0" err="1" smtClean="0"/>
              <a:t>Сунтар-Хаята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286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Холмы, перелески, Луга и поля —  Родная, любимая Наша земля. </vt:lpstr>
      <vt:lpstr>Слайд 2</vt:lpstr>
      <vt:lpstr>Рельеф России  и его особенности</vt:lpstr>
      <vt:lpstr>Слайд 4</vt:lpstr>
      <vt:lpstr>Слайд 5</vt:lpstr>
      <vt:lpstr>  Определите формы рельефа между реками:</vt:lpstr>
      <vt:lpstr>Северные Увалы</vt:lpstr>
      <vt:lpstr>Алданское нагорье</vt:lpstr>
      <vt:lpstr>Хребет Сунтар-Хаята</vt:lpstr>
      <vt:lpstr>Слайд 10</vt:lpstr>
      <vt:lpstr>Мещерская низменность</vt:lpstr>
      <vt:lpstr> Какой вывод можно из этого сделать? </vt:lpstr>
      <vt:lpstr>Особенности рельефа России</vt:lpstr>
      <vt:lpstr>Слайд 14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17</cp:revision>
  <dcterms:created xsi:type="dcterms:W3CDTF">2012-10-14T07:22:55Z</dcterms:created>
  <dcterms:modified xsi:type="dcterms:W3CDTF">2012-10-17T16:22:51Z</dcterms:modified>
</cp:coreProperties>
</file>