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0" r:id="rId16"/>
    <p:sldId id="271" r:id="rId17"/>
    <p:sldId id="267" r:id="rId18"/>
    <p:sldId id="272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9B39-6815-40ED-BA0F-77241CF2994D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514A-30E6-4A8A-A3DF-DC204C4AC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4A8E-B61A-450C-8FC8-E6540C4319C6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8BA3-2329-4FD2-BCE5-3F87C4FB5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3915-A996-4A24-AE5E-9DC6EE860EF1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FE49-B4D0-478F-929B-4EE79A41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41BD-BEDC-4925-9586-E05E8DF4B19C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4EF9-04F4-4119-BA07-B9870E88F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CA51-DA7A-412D-84E0-4695D3339B34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4711-A12C-4184-ADAA-736B4C0EF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97EA-A435-4A28-BEDB-F4173409EE6E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32AB-1CD7-41D6-B155-FF08FBEA3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82E8-38BB-4F9A-BA5B-CD450A528F2F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21034-4561-4C5C-8152-905798812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1660-9214-4547-9D51-9F7AD5ECC518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9097-E405-41AB-B7C8-E12A17452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8EA2-9E5B-4C30-B620-07BE89DC7AF4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848E-A4BC-4D68-8A4F-305D36BF3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3022-7426-4822-916B-1AB515791D35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1ECD0-6F9B-4F8F-BE1F-A6F5733F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B99D-7065-4857-9E1A-4594CB2198A4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E089-D3EA-4191-957D-A35108CBD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AED8E0-95F8-4185-8E56-0CD2D87A6675}" type="datetimeFigureOut">
              <a:rPr lang="ru-RU"/>
              <a:pPr>
                <a:defRPr/>
              </a:pPr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8E504-3AE2-428F-8ADD-79AA4BEB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/>
          <p:cNvSpPr txBox="1">
            <a:spLocks noChangeArrowheads="1"/>
          </p:cNvSpPr>
          <p:nvPr/>
        </p:nvSpPr>
        <p:spPr bwMode="auto">
          <a:xfrm>
            <a:off x="1571625" y="1428750"/>
            <a:ext cx="4357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latin typeface="Calibri" pitchFamily="34" charset="0"/>
              </a:rPr>
              <a:t>Кинематика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Копия для_верстки_3__Page_015"/>
          <p:cNvPicPr>
            <a:picLocks noChangeAspect="1" noChangeArrowheads="1"/>
          </p:cNvPicPr>
          <p:nvPr/>
        </p:nvPicPr>
        <p:blipFill>
          <a:blip r:embed="rId2"/>
          <a:srcRect l="59357" t="64818" r="6903" b="17087"/>
          <a:stretch>
            <a:fillRect/>
          </a:stretch>
        </p:blipFill>
        <p:spPr bwMode="auto">
          <a:xfrm>
            <a:off x="2195513" y="1484313"/>
            <a:ext cx="496887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Копия для_верстки_3__Page_016"/>
          <p:cNvPicPr>
            <a:picLocks noChangeAspect="1" noChangeArrowheads="1"/>
          </p:cNvPicPr>
          <p:nvPr/>
        </p:nvPicPr>
        <p:blipFill>
          <a:blip r:embed="rId2"/>
          <a:srcRect l="58047" t="59100" r="11098" b="22672"/>
          <a:stretch>
            <a:fillRect/>
          </a:stretch>
        </p:blipFill>
        <p:spPr bwMode="auto">
          <a:xfrm>
            <a:off x="2124075" y="1028700"/>
            <a:ext cx="48958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5" y="642938"/>
            <a:ext cx="50006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Установите соответствия: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+mn-lt"/>
              </a:rPr>
              <a:t>Перемещение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+mn-lt"/>
              </a:rPr>
              <a:t>Ускорение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latin typeface="+mn-lt"/>
              </a:rPr>
              <a:t>Скорость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3081" name="Прямоугольник 5"/>
          <p:cNvSpPr>
            <a:spLocks noChangeArrowheads="1"/>
          </p:cNvSpPr>
          <p:nvPr/>
        </p:nvSpPr>
        <p:spPr bwMode="auto">
          <a:xfrm>
            <a:off x="4214813" y="357188"/>
            <a:ext cx="21431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1.</a:t>
            </a:r>
          </a:p>
          <a:p>
            <a:pPr algn="ctr"/>
            <a:endParaRPr lang="ru-RU" sz="3600"/>
          </a:p>
          <a:p>
            <a:pPr algn="ctr"/>
            <a:r>
              <a:rPr lang="ru-RU" sz="3600"/>
              <a:t>2.</a:t>
            </a:r>
          </a:p>
          <a:p>
            <a:pPr algn="ctr"/>
            <a:endParaRPr lang="ru-RU" sz="3600"/>
          </a:p>
          <a:p>
            <a:pPr algn="ctr"/>
            <a:r>
              <a:rPr lang="ru-RU" sz="3600"/>
              <a:t>3.</a:t>
            </a:r>
          </a:p>
          <a:p>
            <a:pPr algn="ctr"/>
            <a:endParaRPr lang="ru-RU" sz="3600"/>
          </a:p>
          <a:p>
            <a:pPr algn="ctr"/>
            <a:r>
              <a:rPr lang="ru-RU" sz="3600"/>
              <a:t>4.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6215063" y="142875"/>
          <a:ext cx="1292225" cy="1214438"/>
        </p:xfrm>
        <a:graphic>
          <a:graphicData uri="http://schemas.openxmlformats.org/presentationml/2006/ole">
            <p:oleObj spid="_x0000_s3073" name="Формула" r:id="rId3" imgW="406080" imgH="393480" progId="Equation.3">
              <p:embed/>
            </p:oleObj>
          </a:graphicData>
        </a:graphic>
      </p:graphicFrame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215063" y="1143000"/>
          <a:ext cx="1584325" cy="1143000"/>
        </p:xfrm>
        <a:graphic>
          <a:graphicData uri="http://schemas.openxmlformats.org/presentationml/2006/ole">
            <p:oleObj spid="_x0000_s3074" name="Формула" r:id="rId4" imgW="571252" imgH="418918" progId="Equation.3">
              <p:embed/>
            </p:oleObj>
          </a:graphicData>
        </a:graphic>
      </p:graphicFrame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215063" y="2428875"/>
          <a:ext cx="1571625" cy="741363"/>
        </p:xfrm>
        <a:graphic>
          <a:graphicData uri="http://schemas.openxmlformats.org/presentationml/2006/ole">
            <p:oleObj spid="_x0000_s3076" name="Формула" r:id="rId5" imgW="495085" imgH="241195" progId="Equation.3">
              <p:embed/>
            </p:oleObj>
          </a:graphicData>
        </a:graphic>
      </p:graphicFrame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357938" y="3571875"/>
          <a:ext cx="1500187" cy="720725"/>
        </p:xfrm>
        <a:graphic>
          <a:graphicData uri="http://schemas.openxmlformats.org/presentationml/2006/ole">
            <p:oleObj spid="_x0000_s3079" name="Формула" r:id="rId6" imgW="482391" imgH="241195" progId="Equation.3">
              <p:embed/>
            </p:oleObj>
          </a:graphicData>
        </a:graphic>
      </p:graphicFrame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643063" y="4714875"/>
          <a:ext cx="6500812" cy="1285875"/>
        </p:xfrm>
        <a:graphic>
          <a:graphicData uri="http://schemas.openxmlformats.org/drawingml/2006/table">
            <a:tbl>
              <a:tblPr/>
              <a:tblGrid>
                <a:gridCol w="1968500"/>
                <a:gridCol w="2452687"/>
                <a:gridCol w="2079625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перемещение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ускорение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скорость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Копия для_верстки_3__Page_033"/>
          <p:cNvPicPr>
            <a:picLocks noChangeAspect="1" noChangeArrowheads="1"/>
          </p:cNvPicPr>
          <p:nvPr/>
        </p:nvPicPr>
        <p:blipFill>
          <a:blip r:embed="rId2"/>
          <a:srcRect l="63434" t="53384" r="12288" b="36128"/>
          <a:stretch>
            <a:fillRect/>
          </a:stretch>
        </p:blipFill>
        <p:spPr bwMode="auto">
          <a:xfrm>
            <a:off x="2339975" y="1989138"/>
            <a:ext cx="43926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8" descr="Копия для_верстки_3__Page_033"/>
          <p:cNvPicPr>
            <a:picLocks noChangeAspect="1" noChangeArrowheads="1"/>
          </p:cNvPicPr>
          <p:nvPr/>
        </p:nvPicPr>
        <p:blipFill>
          <a:blip r:embed="rId2"/>
          <a:srcRect l="63434" t="78185" r="12288" b="12296"/>
          <a:stretch>
            <a:fillRect/>
          </a:stretch>
        </p:blipFill>
        <p:spPr bwMode="auto">
          <a:xfrm>
            <a:off x="2555875" y="2349500"/>
            <a:ext cx="4032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0" descr="Копия для_верстки_3__Page_034"/>
          <p:cNvPicPr>
            <a:picLocks noChangeAspect="1" noChangeArrowheads="1"/>
          </p:cNvPicPr>
          <p:nvPr/>
        </p:nvPicPr>
        <p:blipFill>
          <a:blip r:embed="rId2"/>
          <a:srcRect l="63434" t="22888" r="10919" b="67590"/>
          <a:stretch>
            <a:fillRect/>
          </a:stretch>
        </p:blipFill>
        <p:spPr bwMode="auto">
          <a:xfrm>
            <a:off x="2555875" y="2386013"/>
            <a:ext cx="41767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" descr="Копия для_верстки_3__Page_034"/>
          <p:cNvPicPr>
            <a:picLocks noChangeAspect="1" noChangeArrowheads="1"/>
          </p:cNvPicPr>
          <p:nvPr/>
        </p:nvPicPr>
        <p:blipFill>
          <a:blip r:embed="rId2"/>
          <a:srcRect l="63434" t="45755" r="10919" b="45670"/>
          <a:stretch>
            <a:fillRect/>
          </a:stretch>
        </p:blipFill>
        <p:spPr bwMode="auto">
          <a:xfrm>
            <a:off x="2124075" y="2468563"/>
            <a:ext cx="47529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57250" y="642938"/>
            <a:ext cx="75311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Копия для_верстки_3__Page_035"/>
          <p:cNvPicPr>
            <a:picLocks noChangeAspect="1" noChangeArrowheads="1"/>
          </p:cNvPicPr>
          <p:nvPr/>
        </p:nvPicPr>
        <p:blipFill>
          <a:blip r:embed="rId2"/>
          <a:srcRect l="59357" t="24779" r="9610" b="57104"/>
          <a:stretch>
            <a:fillRect/>
          </a:stretch>
        </p:blipFill>
        <p:spPr bwMode="auto">
          <a:xfrm>
            <a:off x="2411413" y="1538288"/>
            <a:ext cx="4465637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7" descr="Копия для_верстки_3__Page_045"/>
          <p:cNvPicPr>
            <a:picLocks noChangeAspect="1" noChangeArrowheads="1"/>
          </p:cNvPicPr>
          <p:nvPr/>
        </p:nvPicPr>
        <p:blipFill>
          <a:blip r:embed="rId2"/>
          <a:srcRect l="56680" t="49559" r="12257" b="33292"/>
          <a:stretch>
            <a:fillRect/>
          </a:stretch>
        </p:blipFill>
        <p:spPr bwMode="auto">
          <a:xfrm>
            <a:off x="2555875" y="1739900"/>
            <a:ext cx="446405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стр 8"/>
          <p:cNvPicPr>
            <a:picLocks noChangeAspect="1" noChangeArrowheads="1"/>
          </p:cNvPicPr>
          <p:nvPr/>
        </p:nvPicPr>
        <p:blipFill>
          <a:blip r:embed="rId2"/>
          <a:srcRect l="74112" t="8322" b="71196"/>
          <a:stretch>
            <a:fillRect/>
          </a:stretch>
        </p:blipFill>
        <p:spPr bwMode="auto">
          <a:xfrm>
            <a:off x="3203575" y="1557338"/>
            <a:ext cx="41132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Копия для_верстки_3__Page_048"/>
          <p:cNvPicPr>
            <a:picLocks noChangeAspect="1" noChangeArrowheads="1"/>
          </p:cNvPicPr>
          <p:nvPr/>
        </p:nvPicPr>
        <p:blipFill>
          <a:blip r:embed="rId2"/>
          <a:srcRect l="43172" t="15259" r="9581" b="74254"/>
          <a:stretch>
            <a:fillRect/>
          </a:stretch>
        </p:blipFill>
        <p:spPr bwMode="auto">
          <a:xfrm>
            <a:off x="827088" y="2185988"/>
            <a:ext cx="7848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2" descr="стр 8"/>
          <p:cNvPicPr>
            <a:picLocks noChangeAspect="1" noChangeArrowheads="1"/>
          </p:cNvPicPr>
          <p:nvPr/>
        </p:nvPicPr>
        <p:blipFill>
          <a:blip r:embed="rId2"/>
          <a:srcRect l="71577" t="39381" b="43802"/>
          <a:stretch>
            <a:fillRect/>
          </a:stretch>
        </p:blipFill>
        <p:spPr bwMode="auto">
          <a:xfrm>
            <a:off x="2771775" y="1831975"/>
            <a:ext cx="4395788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Копия для_верстки_3__Page_009"/>
          <p:cNvPicPr>
            <a:picLocks noChangeAspect="1" noChangeArrowheads="1"/>
          </p:cNvPicPr>
          <p:nvPr/>
        </p:nvPicPr>
        <p:blipFill>
          <a:blip r:embed="rId2"/>
          <a:srcRect l="58049" t="33354" r="10919" b="43779"/>
          <a:stretch>
            <a:fillRect/>
          </a:stretch>
        </p:blipFill>
        <p:spPr bwMode="auto">
          <a:xfrm>
            <a:off x="1979613" y="982663"/>
            <a:ext cx="45561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Копия для_верстки_3__Page_010"/>
          <p:cNvPicPr>
            <a:picLocks noChangeAspect="1" noChangeArrowheads="1"/>
          </p:cNvPicPr>
          <p:nvPr/>
        </p:nvPicPr>
        <p:blipFill>
          <a:blip r:embed="rId2"/>
          <a:srcRect l="58018" t="32408" b="47562"/>
          <a:stretch>
            <a:fillRect/>
          </a:stretch>
        </p:blipFill>
        <p:spPr bwMode="auto">
          <a:xfrm>
            <a:off x="2339975" y="1604963"/>
            <a:ext cx="547211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5786438" cy="2928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Установите соответствия: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Скорость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Перемещение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000" dirty="0" smtClean="0"/>
              <a:t>Координаты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111" name="TextBox 5"/>
          <p:cNvSpPr txBox="1">
            <a:spLocks noChangeArrowheads="1"/>
          </p:cNvSpPr>
          <p:nvPr/>
        </p:nvSpPr>
        <p:spPr bwMode="auto">
          <a:xfrm>
            <a:off x="3714750" y="714375"/>
            <a:ext cx="450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2" name="Rectangle 1"/>
          <p:cNvSpPr>
            <a:spLocks noChangeArrowheads="1"/>
          </p:cNvSpPr>
          <p:nvPr/>
        </p:nvSpPr>
        <p:spPr bwMode="auto">
          <a:xfrm>
            <a:off x="4786313" y="1000125"/>
            <a:ext cx="1071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1.</a:t>
            </a:r>
          </a:p>
          <a:p>
            <a:pPr algn="ctr"/>
            <a:endParaRPr lang="ru-RU" sz="3200"/>
          </a:p>
          <a:p>
            <a:pPr algn="ctr"/>
            <a:r>
              <a:rPr lang="ru-RU" sz="3200"/>
              <a:t>2.</a:t>
            </a:r>
          </a:p>
          <a:p>
            <a:pPr algn="ctr"/>
            <a:endParaRPr lang="ru-RU" sz="3200"/>
          </a:p>
          <a:p>
            <a:pPr algn="ctr"/>
            <a:r>
              <a:rPr lang="ru-RU" sz="3200"/>
              <a:t>3.</a:t>
            </a:r>
          </a:p>
          <a:p>
            <a:pPr algn="ctr"/>
            <a:endParaRPr lang="ru-RU" sz="3200"/>
          </a:p>
          <a:p>
            <a:pPr algn="ctr"/>
            <a:r>
              <a:rPr lang="ru-RU" sz="3200"/>
              <a:t>4.</a:t>
            </a:r>
          </a:p>
        </p:txBody>
      </p:sp>
      <p:sp>
        <p:nvSpPr>
          <p:cNvPr id="411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6000750" y="785813"/>
          <a:ext cx="1428750" cy="836612"/>
        </p:xfrm>
        <a:graphic>
          <a:graphicData uri="http://schemas.openxmlformats.org/presentationml/2006/ole">
            <p:oleObj spid="_x0000_s4101" name="Формула" r:id="rId3" imgW="381000" imgH="228600" progId="Equation.3">
              <p:embed/>
            </p:oleObj>
          </a:graphicData>
        </a:graphic>
      </p:graphicFrame>
      <p:sp>
        <p:nvSpPr>
          <p:cNvPr id="4116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072188" y="1643063"/>
          <a:ext cx="1500187" cy="1366837"/>
        </p:xfrm>
        <a:graphic>
          <a:graphicData uri="http://schemas.openxmlformats.org/presentationml/2006/ole">
            <p:oleObj spid="_x0000_s4104" name="Формула" r:id="rId4" imgW="418918" imgH="393529" progId="Equation.3">
              <p:embed/>
            </p:oleObj>
          </a:graphicData>
        </a:graphic>
      </p:graphicFrame>
      <p:sp>
        <p:nvSpPr>
          <p:cNvPr id="41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6143625" y="2786063"/>
          <a:ext cx="1571625" cy="820737"/>
        </p:xfrm>
        <a:graphic>
          <a:graphicData uri="http://schemas.openxmlformats.org/presentationml/2006/ole">
            <p:oleObj spid="_x0000_s4106" name="Формула" r:id="rId5" imgW="431613" imgH="228501" progId="Equation.3">
              <p:embed/>
            </p:oleObj>
          </a:graphicData>
        </a:graphic>
      </p:graphicFrame>
      <p:sp>
        <p:nvSpPr>
          <p:cNvPr id="4119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2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6143625" y="3786188"/>
          <a:ext cx="1643063" cy="857250"/>
        </p:xfrm>
        <a:graphic>
          <a:graphicData uri="http://schemas.openxmlformats.org/presentationml/2006/ole">
            <p:oleObj spid="_x0000_s4109" name="Формула" r:id="rId6" imgW="431613" imgH="228501" progId="Equation.3">
              <p:embed/>
            </p:oleObj>
          </a:graphicData>
        </a:graphic>
      </p:graphicFrame>
      <p:sp>
        <p:nvSpPr>
          <p:cNvPr id="4121" name="Rectangle 15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643063" y="4929188"/>
          <a:ext cx="5357812" cy="1216025"/>
        </p:xfrm>
        <a:graphic>
          <a:graphicData uri="http://schemas.openxmlformats.org/drawingml/2006/table">
            <a:tbl>
              <a:tblPr/>
              <a:tblGrid>
                <a:gridCol w="1622425"/>
                <a:gridCol w="2020887"/>
                <a:gridCol w="1714500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скорость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перемещение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координата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428625"/>
            <a:ext cx="8229600" cy="22574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Графики зависимости кинематических величин от времени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 при равномерном прямолинейном движении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3000375"/>
            <a:ext cx="613886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Копия для_верстки_3__Page_014"/>
          <p:cNvPicPr>
            <a:picLocks noChangeAspect="1" noChangeArrowheads="1"/>
          </p:cNvPicPr>
          <p:nvPr/>
        </p:nvPicPr>
        <p:blipFill>
          <a:blip r:embed="rId2"/>
          <a:srcRect l="52634" t="74380" r="8241" b="9984"/>
          <a:stretch>
            <a:fillRect/>
          </a:stretch>
        </p:blipFill>
        <p:spPr bwMode="auto">
          <a:xfrm>
            <a:off x="1619250" y="1806575"/>
            <a:ext cx="60483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6" descr="Копия для_верстки_3__Page_015"/>
          <p:cNvPicPr>
            <a:picLocks noChangeAspect="1" noChangeArrowheads="1"/>
          </p:cNvPicPr>
          <p:nvPr/>
        </p:nvPicPr>
        <p:blipFill>
          <a:blip r:embed="rId2"/>
          <a:srcRect l="54002" t="28604" r="5504" b="55191"/>
          <a:stretch>
            <a:fillRect/>
          </a:stretch>
        </p:blipFill>
        <p:spPr bwMode="auto">
          <a:xfrm>
            <a:off x="1908175" y="1484313"/>
            <a:ext cx="6408738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</Words>
  <PresentationFormat>Экран (4:3)</PresentationFormat>
  <Paragraphs>33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2012-06-11T18:18:27Z</dcterms:modified>
</cp:coreProperties>
</file>