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374" autoAdjust="0"/>
  </p:normalViewPr>
  <p:slideViewPr>
    <p:cSldViewPr>
      <p:cViewPr varScale="1">
        <p:scale>
          <a:sx n="68" d="100"/>
          <a:sy n="68" d="100"/>
        </p:scale>
        <p:origin x="-10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80CB0-2C55-4E47-B6B5-6F3B045A34B5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DAF69-6673-42C8-B449-1CEC186CC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DAF69-6673-42C8-B449-1CEC186CC7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8A9DDB-6C6E-4E69-9560-2167B3329BDE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1717DD-B02C-45D2-90EA-94EDA1E7C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7145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Равнобедренный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треугольник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500166" y="714356"/>
            <a:ext cx="5357850" cy="5572164"/>
          </a:xfrm>
          <a:prstGeom prst="triangle">
            <a:avLst>
              <a:gd name="adj" fmla="val 50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19236" y="5857892"/>
            <a:ext cx="45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92786" y="142852"/>
            <a:ext cx="43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5929330"/>
            <a:ext cx="43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072066" y="2500306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72132" y="264318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28860" y="2571744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?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2928926" y="2500306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85720" y="357166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 – 1 балл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500166" y="642918"/>
            <a:ext cx="5357850" cy="5786478"/>
          </a:xfrm>
          <a:prstGeom prst="triangle">
            <a:avLst>
              <a:gd name="adj" fmla="val 5018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19236" y="5929330"/>
            <a:ext cx="45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92786" y="142852"/>
            <a:ext cx="43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5929330"/>
            <a:ext cx="43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929190" y="2643182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071670" y="557214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70</a:t>
            </a:r>
            <a:r>
              <a:rPr lang="en-US" sz="3600" baseline="30000" dirty="0" smtClean="0"/>
              <a:t>0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143636" y="5643578"/>
            <a:ext cx="303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?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3071802" y="2643182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>
            <a:off x="1428728" y="5929330"/>
            <a:ext cx="642942" cy="785818"/>
          </a:xfrm>
          <a:prstGeom prst="arc">
            <a:avLst>
              <a:gd name="adj1" fmla="val 16200000"/>
              <a:gd name="adj2" fmla="val 8654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85720" y="357166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 – 1 балл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500166" y="857232"/>
            <a:ext cx="5429288" cy="500066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4" idx="0"/>
            <a:endCxn id="4" idx="3"/>
          </p:cNvCxnSpPr>
          <p:nvPr/>
        </p:nvCxnSpPr>
        <p:spPr>
          <a:xfrm rot="16200000" flipH="1">
            <a:off x="1714480" y="3357562"/>
            <a:ext cx="500066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9236" y="5568751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92786" y="357166"/>
            <a:ext cx="43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5572140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000496" y="5786454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072066" y="2500306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8860" y="578645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643570" y="5786454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?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2928926" y="2500306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720" y="357166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 – 1 балл</a:t>
            </a:r>
            <a:endParaRPr lang="ru-RU" sz="32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214810" y="5429264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500562" y="564357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500166" y="857232"/>
            <a:ext cx="5357850" cy="414340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119236" y="4500571"/>
            <a:ext cx="45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92786" y="285728"/>
            <a:ext cx="43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6578" y="4357694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143504" y="2428868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72132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2786050" y="2428868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720" y="357166"/>
            <a:ext cx="2537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 – 2 балла</a:t>
            </a:r>
            <a:endParaRPr lang="ru-RU" sz="32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6607983" y="5250669"/>
            <a:ext cx="1428760" cy="928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715008" y="514351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110</a:t>
            </a:r>
            <a:r>
              <a:rPr lang="en-US" sz="3600" baseline="30000" dirty="0" smtClean="0"/>
              <a:t>0</a:t>
            </a:r>
            <a:endParaRPr lang="ru-RU" sz="3600" baseline="30000" dirty="0"/>
          </a:p>
        </p:txBody>
      </p:sp>
      <p:sp>
        <p:nvSpPr>
          <p:cNvPr id="29" name="TextBox 28"/>
          <p:cNvSpPr txBox="1"/>
          <p:nvPr/>
        </p:nvSpPr>
        <p:spPr>
          <a:xfrm flipH="1">
            <a:off x="1785918" y="428625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643042" y="571480"/>
            <a:ext cx="5429288" cy="535785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4" idx="0"/>
            <a:endCxn id="4" idx="3"/>
          </p:cNvCxnSpPr>
          <p:nvPr/>
        </p:nvCxnSpPr>
        <p:spPr>
          <a:xfrm rot="16200000" flipH="1">
            <a:off x="1678761" y="3250405"/>
            <a:ext cx="535785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9236" y="5568751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92786" y="0"/>
            <a:ext cx="43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7000892" y="564357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3372" y="5857892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286380" y="2571744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72132" y="264318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3000364" y="2643182"/>
            <a:ext cx="428628" cy="428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43174" y="585789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786578" y="928670"/>
            <a:ext cx="1074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P-</a:t>
            </a:r>
            <a:r>
              <a:rPr lang="ru-RU" sz="5400" dirty="0" smtClean="0"/>
              <a:t>?</a:t>
            </a:r>
            <a:endParaRPr lang="ru-RU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5720" y="357166"/>
            <a:ext cx="2537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№5 – 2 балла</a:t>
            </a:r>
            <a:endParaRPr lang="ru-RU" sz="3200" dirty="0"/>
          </a:p>
        </p:txBody>
      </p:sp>
      <p:sp>
        <p:nvSpPr>
          <p:cNvPr id="21" name="Дуга 20"/>
          <p:cNvSpPr/>
          <p:nvPr/>
        </p:nvSpPr>
        <p:spPr>
          <a:xfrm rot="18212893" flipH="1" flipV="1">
            <a:off x="4238119" y="1104955"/>
            <a:ext cx="524887" cy="509115"/>
          </a:xfrm>
          <a:prstGeom prst="arc">
            <a:avLst>
              <a:gd name="adj1" fmla="val 14002396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8936858">
            <a:off x="3954011" y="1114868"/>
            <a:ext cx="594697" cy="538955"/>
          </a:xfrm>
          <a:prstGeom prst="arc">
            <a:avLst>
              <a:gd name="adj1" fmla="val 16200000"/>
              <a:gd name="adj2" fmla="val 152007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75771">
            <a:off x="551341" y="410472"/>
            <a:ext cx="8021626" cy="312897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14282" y="1428737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285728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6578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6000760" y="2643182"/>
            <a:ext cx="500066" cy="142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72132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857224" y="1214422"/>
            <a:ext cx="2017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?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3394067" y="892157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720" y="357166"/>
            <a:ext cx="2537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№6 – 2 балла</a:t>
            </a:r>
            <a:endParaRPr lang="ru-RU" sz="3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7036611" y="5536421"/>
            <a:ext cx="1285884" cy="6429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358082" y="5214950"/>
            <a:ext cx="1285852" cy="7858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43834" y="5572140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r>
              <a:rPr lang="en-US" sz="4000" baseline="30000" dirty="0" smtClean="0"/>
              <a:t>0</a:t>
            </a:r>
            <a:endParaRPr lang="ru-RU" sz="4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264</TotalTime>
  <Words>70</Words>
  <Application>Microsoft Office PowerPoint</Application>
  <PresentationFormat>Экран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Равнобедренный треугольник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school23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</dc:creator>
  <cp:lastModifiedBy>Admin</cp:lastModifiedBy>
  <cp:revision>32</cp:revision>
  <dcterms:created xsi:type="dcterms:W3CDTF">2008-10-29T06:22:31Z</dcterms:created>
  <dcterms:modified xsi:type="dcterms:W3CDTF">2013-01-27T07:42:42Z</dcterms:modified>
</cp:coreProperties>
</file>