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17A70-89EE-43B6-AED0-0BD1F6B8333F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B4CC8-54B6-4FFE-B8B2-A51BEBAD6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81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Сходства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соответствия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русском языке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математике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48880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Сходство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389409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-  подобие, соответствие в чём-нибудь, с кем-либо, с чем-нибудь.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(С. И. Ожегов)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600944"/>
            <a:ext cx="78488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Реактивная ступа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наши дни из сказки смело,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застлало небо мглой,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Бабка-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Ёжка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прилетела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ступе с длинною метлой!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Повертелась, покружилась,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Покидая высоту.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случайно очутилась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Ведьма в аэропорту!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Подходила и к пилотам: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что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ступолёты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Рассмеялись лётчики: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Ступолёты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прочные!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Хороши-то, хороши,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мою седую ступу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Ругать тоже не спеши!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Сделала ремонт я ей,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Реодвигатель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ней!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скорей взовьётся в небо?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лету оно видней!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730" y="692696"/>
            <a:ext cx="377068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702601" cy="2724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	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Самолёт и ступа летели с разной скоростью. Скорость самолёта в 3 раза больше скорости ступы. Найти скорость ступы и скорость самолёта, если их общая скорость 560 км/ч.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4422" y="551723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=560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01008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Пусть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 км/ч   - скорость ступы,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тогда скорость самолёта  (3х) км/ч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745" y="4797152"/>
            <a:ext cx="3914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Составляем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уравнение.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3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686616"/>
            <a:ext cx="77048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Оценка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5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(+)  ----------- 	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(+) -----------     	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2-3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(+)  -----------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 hidden="1"/>
          <p:cNvSpPr/>
          <p:nvPr/>
        </p:nvSpPr>
        <p:spPr>
          <a:xfrm>
            <a:off x="179512" y="2348880"/>
            <a:ext cx="43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124744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52100" t="11025" r="14301" b="11801"/>
          <a:stretch>
            <a:fillRect/>
          </a:stretch>
        </p:blipFill>
        <p:spPr bwMode="auto">
          <a:xfrm>
            <a:off x="539552" y="908720"/>
            <a:ext cx="2304256" cy="35283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7504" y="1052736"/>
            <a:ext cx="431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244408" y="6165304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725144"/>
            <a:ext cx="324036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Виталий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Губарев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Королевство кривых зеркал»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84984"/>
            <a:ext cx="232287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6672"/>
            <a:ext cx="32576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Прямоугольник 16"/>
          <p:cNvSpPr/>
          <p:nvPr/>
        </p:nvSpPr>
        <p:spPr>
          <a:xfrm>
            <a:off x="3923928" y="5517232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А.С. Пушкин «Сказка о мертвой царевне и о семи богатырях»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3068960"/>
            <a:ext cx="3168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Братья Гримм «Белоснежка и семь гномов»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112474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7" grpId="0"/>
      <p:bldP spid="1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1986379"/>
          </a:xfrm>
          <a:prstGeom prst="roundRect">
            <a:avLst>
              <a:gd name="adj" fmla="val 10193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Синонимы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одной и той же части речи, которые обозначают одно и то же, но могут отличаться оттенками лексического значения и употреблением в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58847"/>
            <a:ext cx="84969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Давным-давно в небольшой избушке на лесной опушке жили геометрические фигуры: треугольник, квадрат и круг. Всё они делали 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сообща</a:t>
            </a:r>
            <a:r>
              <a:rPr kumimoji="0" lang="ru-RU" sz="2400" b="1" i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</a:t>
            </a: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грибы ходили,  еду варили, дом прибирали. А однажды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загрустили</a:t>
            </a:r>
            <a:r>
              <a:rPr kumimoji="0" lang="ru-RU" sz="2400" b="1" i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затосковали. </a:t>
            </a: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Захотелось им людям послужить. Узнали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друзья</a:t>
            </a: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есть волшебная </a:t>
            </a:r>
            <a:r>
              <a:rPr kumimoji="0" lang="ru-RU" sz="2400" b="1" i="0" u="none" strike="noStrike" normalizeH="0" baseline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страна Математика</a:t>
            </a: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решили туда отправиться. </a:t>
            </a:r>
            <a:endParaRPr kumimoji="0" lang="ru-RU" sz="24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терпелось кругу поскорее до места добраться. Подгонял он друзей по дороге, а потом и вовсе  вперед убежал… да и заблудился.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Страшно</a:t>
            </a: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одному в лесу,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боязно</a:t>
            </a: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Закричал</a:t>
            </a:r>
            <a:r>
              <a:rPr kumimoji="0" lang="ru-RU" sz="2400" b="1" i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заголосил</a:t>
            </a: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круг на весь лес.  </a:t>
            </a:r>
            <a:endParaRPr kumimoji="0" lang="ru-RU" sz="24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Товарищи</a:t>
            </a: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услышали</a:t>
            </a:r>
            <a:r>
              <a:rPr kumimoji="0" lang="ru-RU" sz="2400" b="1" i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отозвались</a:t>
            </a:r>
            <a:r>
              <a:rPr kumimoji="0" lang="ru-RU" sz="2400" b="1" i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откликнулись</a:t>
            </a:r>
            <a:r>
              <a:rPr kumimoji="0" lang="ru-RU" sz="2400" b="1" i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Обрадовался круг, выбежал на </a:t>
            </a:r>
            <a:r>
              <a:rPr kumimoji="0" lang="ru-RU" sz="24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тропинку</a:t>
            </a:r>
            <a:r>
              <a:rPr kumimoji="0" lang="ru-RU" sz="2400" b="1" i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крепко взял друзей за руки и запел чудесную песню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 другом вышел в путь –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Веселей дорога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друзей меня - чуть-чуть.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с друзьями – много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гр.              Загрустили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затосковали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Вместе, сообща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57523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2 гр.              Закричал, заголосил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Страшно, боязно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72274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3 гр.             Отозвались, откликнулись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Дорога, тропинка, путь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356992"/>
            <a:ext cx="28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3569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3569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09" grpId="0"/>
      <p:bldP spid="17410" grpId="0" build="allAtOnce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1453" y="260648"/>
            <a:ext cx="4384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пословицами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836712"/>
          <a:ext cx="7560839" cy="5040560"/>
        </p:xfrm>
        <a:graphic>
          <a:graphicData uri="http://schemas.openxmlformats.org/drawingml/2006/table">
            <a:tbl>
              <a:tblPr/>
              <a:tblGrid>
                <a:gridCol w="3780421"/>
                <a:gridCol w="3780418"/>
              </a:tblGrid>
              <a:tr h="84009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Русские </a:t>
                      </a:r>
                      <a:r>
                        <a:rPr lang="ru-RU" sz="2400" b="1" i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пословицы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Английские </a:t>
                      </a:r>
                      <a:r>
                        <a:rPr lang="ru-RU" sz="2400" b="1" i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пословицы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имей сто рублей,   а имей 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 друзей.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нужде – действительно 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8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познается в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беде. 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человека не знаешь, 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посмотри 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его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друга.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8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Скажи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мне, кто твой друг, и я 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скажу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кто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ты.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кого много друзей, не 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нуждается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полном кошельке.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995936" y="2204864"/>
            <a:ext cx="1008112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707904" y="2060848"/>
            <a:ext cx="20882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635896" y="3356992"/>
            <a:ext cx="230425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899592" y="1556792"/>
            <a:ext cx="1512168" cy="1728192"/>
          </a:xfrm>
          <a:prstGeom prst="triangle">
            <a:avLst>
              <a:gd name="adj" fmla="val 5000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843808" y="1988840"/>
            <a:ext cx="1368152" cy="1296144"/>
          </a:xfrm>
          <a:prstGeom prst="triangle">
            <a:avLst>
              <a:gd name="adj" fmla="val 5000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3629185">
            <a:off x="4674757" y="2433239"/>
            <a:ext cx="1025130" cy="1315343"/>
          </a:xfrm>
          <a:prstGeom prst="flowChartMerge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42088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9309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3568" y="3717032"/>
            <a:ext cx="1512168" cy="1728192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627784" y="4005064"/>
            <a:ext cx="1800200" cy="1440160"/>
          </a:xfrm>
          <a:prstGeom prst="rtTriangle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4499992" y="3861048"/>
            <a:ext cx="1656184" cy="1512168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4868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Сходства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математике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467544" y="116632"/>
            <a:ext cx="1368152" cy="504056"/>
          </a:xfrm>
          <a:prstGeom prst="triangl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51520" y="548680"/>
            <a:ext cx="1728192" cy="648072"/>
          </a:xfrm>
          <a:prstGeom prst="triangl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0" y="1196752"/>
            <a:ext cx="2304256" cy="576064"/>
          </a:xfrm>
          <a:prstGeom prst="triangl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772816"/>
            <a:ext cx="216024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996952"/>
            <a:ext cx="2160240" cy="1202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91680" y="2060848"/>
            <a:ext cx="2160240" cy="91440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284984"/>
            <a:ext cx="504056" cy="914400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140968"/>
            <a:ext cx="43204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140968"/>
            <a:ext cx="43204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988840"/>
            <a:ext cx="144016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55776" y="2348880"/>
            <a:ext cx="432048" cy="432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9552" y="4293096"/>
            <a:ext cx="792088" cy="792088"/>
          </a:xfrm>
          <a:prstGeom prst="ellipse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7287841" flipV="1">
            <a:off x="408639" y="3873523"/>
            <a:ext cx="648072" cy="648838"/>
          </a:xfrm>
          <a:prstGeom prst="triangle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071273" flipV="1">
            <a:off x="956281" y="3930101"/>
            <a:ext cx="559683" cy="622467"/>
          </a:xfrm>
          <a:prstGeom prst="triangle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 flipV="1">
            <a:off x="179512" y="5085184"/>
            <a:ext cx="1494199" cy="1447299"/>
          </a:xfrm>
          <a:prstGeom prst="triangle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3568" y="6525344"/>
            <a:ext cx="288032" cy="21902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858198">
            <a:off x="1357903" y="5119328"/>
            <a:ext cx="254159" cy="1011832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4789073">
            <a:off x="277783" y="5119327"/>
            <a:ext cx="254159" cy="1011832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15616" y="6525344"/>
            <a:ext cx="288032" cy="2160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5576" y="4509120"/>
            <a:ext cx="144016" cy="1440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43608" y="4509120"/>
            <a:ext cx="144016" cy="1440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899592" y="4653136"/>
            <a:ext cx="144016" cy="144016"/>
          </a:xfrm>
          <a:prstGeom prst="triangl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8609652">
            <a:off x="762633" y="4544661"/>
            <a:ext cx="504056" cy="432048"/>
          </a:xfrm>
          <a:prstGeom prst="arc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5724128" y="764704"/>
            <a:ext cx="216024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156176" y="2492896"/>
            <a:ext cx="1584176" cy="144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156176" y="4725144"/>
            <a:ext cx="1800200" cy="1346448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>
            <a:stCxn id="5" idx="3"/>
          </p:cNvCxnSpPr>
          <p:nvPr/>
        </p:nvCxnSpPr>
        <p:spPr>
          <a:xfrm flipV="1">
            <a:off x="1259632" y="1628800"/>
            <a:ext cx="432048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835696" y="1196752"/>
            <a:ext cx="5256584" cy="345638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635896" y="2132856"/>
            <a:ext cx="252028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2" idx="6"/>
          </p:cNvCxnSpPr>
          <p:nvPr/>
        </p:nvCxnSpPr>
        <p:spPr>
          <a:xfrm>
            <a:off x="2987824" y="2564904"/>
            <a:ext cx="338437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347864" y="2852936"/>
            <a:ext cx="324036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403648" y="4005064"/>
            <a:ext cx="5688632" cy="262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547664" y="5733256"/>
            <a:ext cx="46805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73251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 rot="13113577">
            <a:off x="827376" y="512603"/>
            <a:ext cx="1035167" cy="648216"/>
          </a:xfrm>
          <a:prstGeom prst="triangle">
            <a:avLst>
              <a:gd name="adj" fmla="val 4805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259632" y="980728"/>
            <a:ext cx="1129283" cy="1944216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 rot="8709040">
            <a:off x="1162080" y="78643"/>
            <a:ext cx="361950" cy="276225"/>
          </a:xfrm>
          <a:prstGeom prst="triangle">
            <a:avLst>
              <a:gd name="adj" fmla="val 8157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8709040">
            <a:off x="1810151" y="627324"/>
            <a:ext cx="361950" cy="276225"/>
          </a:xfrm>
          <a:prstGeom prst="triangle">
            <a:avLst>
              <a:gd name="adj" fmla="val 8157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8417309">
            <a:off x="2152118" y="2106093"/>
            <a:ext cx="1143000" cy="276225"/>
          </a:xfrm>
          <a:prstGeom prst="triangle">
            <a:avLst>
              <a:gd name="adj" fmla="val 8157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1868344" flipH="1">
            <a:off x="1203101" y="538492"/>
            <a:ext cx="277302" cy="137127"/>
          </a:xfrm>
          <a:prstGeom prst="triangle">
            <a:avLst>
              <a:gd name="adj" fmla="val 81579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868344" flipH="1">
            <a:off x="1491133" y="754516"/>
            <a:ext cx="277302" cy="137127"/>
          </a:xfrm>
          <a:prstGeom prst="triangle">
            <a:avLst>
              <a:gd name="adj" fmla="val 81579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6768601" flipH="1">
            <a:off x="1172608" y="964159"/>
            <a:ext cx="148026" cy="122209"/>
          </a:xfrm>
          <a:prstGeom prst="triangle">
            <a:avLst>
              <a:gd name="adj" fmla="val 81579"/>
            </a:avLst>
          </a:prstGeom>
          <a:solidFill>
            <a:schemeClr val="bg2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6064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868144" y="260648"/>
            <a:ext cx="720080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580112" y="1052736"/>
            <a:ext cx="1296144" cy="14401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 rot="2512886" flipH="1">
            <a:off x="5399876" y="1016537"/>
            <a:ext cx="307885" cy="10879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 rot="7749669">
            <a:off x="6778890" y="992274"/>
            <a:ext cx="328515" cy="10194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724128" y="2492896"/>
            <a:ext cx="288032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516216" y="2492896"/>
            <a:ext cx="288032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692696"/>
            <a:ext cx="576064" cy="216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332656"/>
            <a:ext cx="216024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332656"/>
            <a:ext cx="216024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437112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1619672" y="4005064"/>
            <a:ext cx="864096" cy="79208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1403648" y="4797152"/>
            <a:ext cx="1296144" cy="129614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1763688" y="4221088"/>
            <a:ext cx="186308" cy="216024"/>
          </a:xfrm>
          <a:prstGeom prst="ellipse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2123728" y="4221088"/>
            <a:ext cx="216024" cy="216024"/>
          </a:xfrm>
          <a:prstGeom prst="ellipse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1907704" y="4509120"/>
            <a:ext cx="288031" cy="1440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943634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195736" y="3717032"/>
            <a:ext cx="288032" cy="338708"/>
          </a:xfrm>
          <a:prstGeom prst="ellipse">
            <a:avLst/>
          </a:prstGeom>
          <a:solidFill>
            <a:srgbClr val="DDD8C2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691680" y="3717032"/>
            <a:ext cx="272033" cy="338708"/>
          </a:xfrm>
          <a:prstGeom prst="ellipse">
            <a:avLst/>
          </a:prstGeom>
          <a:solidFill>
            <a:srgbClr val="DDD8C2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627784" y="4941168"/>
            <a:ext cx="360040" cy="432048"/>
          </a:xfrm>
          <a:prstGeom prst="ellipse">
            <a:avLst/>
          </a:prstGeom>
          <a:solidFill>
            <a:srgbClr val="DDD8C2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1187624" y="4941168"/>
            <a:ext cx="344041" cy="432048"/>
          </a:xfrm>
          <a:prstGeom prst="ellipse">
            <a:avLst/>
          </a:prstGeom>
          <a:solidFill>
            <a:srgbClr val="DDD8C2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1619672" y="5949280"/>
            <a:ext cx="344041" cy="360040"/>
          </a:xfrm>
          <a:prstGeom prst="ellipse">
            <a:avLst/>
          </a:prstGeom>
          <a:solidFill>
            <a:srgbClr val="DDD8C2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2195736" y="5949280"/>
            <a:ext cx="360040" cy="360040"/>
          </a:xfrm>
          <a:prstGeom prst="ellipse">
            <a:avLst/>
          </a:prstGeom>
          <a:solidFill>
            <a:srgbClr val="DDD8C2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572000" y="3861048"/>
            <a:ext cx="986408" cy="10584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148064" y="4653136"/>
            <a:ext cx="864096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868144" y="4797152"/>
            <a:ext cx="914400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660232" y="4797152"/>
            <a:ext cx="792088" cy="7920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52320" y="4653136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92080" y="5517232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012160" y="5661248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732240" y="5517232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668344" y="5373216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100392" y="4509120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716016" y="4149080"/>
            <a:ext cx="288032" cy="2880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499992" y="4437112"/>
            <a:ext cx="144016" cy="1440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8128206">
            <a:off x="4373470" y="3888309"/>
            <a:ext cx="862837" cy="914400"/>
          </a:xfrm>
          <a:prstGeom prst="arc">
            <a:avLst>
              <a:gd name="adj1" fmla="val 16879949"/>
              <a:gd name="adj2" fmla="val 1969702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 animBg="1"/>
      <p:bldP spid="20483" grpId="0" animBg="1"/>
      <p:bldP spid="20484" grpId="0" animBg="1"/>
      <p:bldP spid="20485" grpId="0" animBg="1"/>
      <p:bldP spid="20486" grpId="0" animBg="1"/>
      <p:bldP spid="20487" grpId="0" animBg="1"/>
      <p:bldP spid="9" grpId="0" animBg="1"/>
      <p:bldP spid="10" grpId="0" animBg="1"/>
      <p:bldP spid="11" grpId="0"/>
      <p:bldP spid="20488" grpId="0" animBg="1"/>
      <p:bldP spid="20489" grpId="0" animBg="1"/>
      <p:bldP spid="20490" grpId="0" animBg="1"/>
      <p:bldP spid="20491" grpId="0" animBg="1"/>
      <p:bldP spid="20492" grpId="0" animBg="1"/>
      <p:bldP spid="17" grpId="0" animBg="1"/>
      <p:bldP spid="18" grpId="0" animBg="1"/>
      <p:bldP spid="19" grpId="0" animBg="1"/>
      <p:bldP spid="20" grpId="0" animBg="1"/>
      <p:bldP spid="21" grpId="0"/>
      <p:bldP spid="20493" grpId="0" animBg="1"/>
      <p:bldP spid="20494" grpId="0" animBg="1"/>
      <p:bldP spid="20495" grpId="0" animBg="1"/>
      <p:bldP spid="2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33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457</Words>
  <Application>Microsoft Office PowerPoint</Application>
  <PresentationFormat>Экран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102</cp:revision>
  <dcterms:created xsi:type="dcterms:W3CDTF">2012-11-21T08:45:34Z</dcterms:created>
  <dcterms:modified xsi:type="dcterms:W3CDTF">2013-01-25T06:56:39Z</dcterms:modified>
</cp:coreProperties>
</file>