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1" r:id="rId4"/>
    <p:sldId id="258" r:id="rId5"/>
    <p:sldId id="264" r:id="rId6"/>
    <p:sldId id="260" r:id="rId7"/>
    <p:sldId id="263" r:id="rId8"/>
    <p:sldId id="262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6CC68A-0C44-4BEF-B95C-23B6016F8C4B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517EBBB8-2C47-464A-8FAF-9BB245C96032}" type="pres">
      <dgm:prSet presAssocID="{9D6CC68A-0C44-4BEF-B95C-23B6016F8C4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1EEE0C99-A837-44E3-822F-3B47FB26E30F}" type="presOf" srcId="{9D6CC68A-0C44-4BEF-B95C-23B6016F8C4B}" destId="{517EBBB8-2C47-464A-8FAF-9BB245C96032}" srcOrd="0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DDB0E7-BB2E-42A1-A81B-C64DA4F8533A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9FC64B-A9DF-47F0-A75F-7D4862FE3B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DDB0E7-BB2E-42A1-A81B-C64DA4F8533A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9FC64B-A9DF-47F0-A75F-7D4862FE3B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DDB0E7-BB2E-42A1-A81B-C64DA4F8533A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9FC64B-A9DF-47F0-A75F-7D4862FE3B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DDB0E7-BB2E-42A1-A81B-C64DA4F8533A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9FC64B-A9DF-47F0-A75F-7D4862FE3B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DDB0E7-BB2E-42A1-A81B-C64DA4F8533A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9FC64B-A9DF-47F0-A75F-7D4862FE3B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DDB0E7-BB2E-42A1-A81B-C64DA4F8533A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9FC64B-A9DF-47F0-A75F-7D4862FE3B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DDB0E7-BB2E-42A1-A81B-C64DA4F8533A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9FC64B-A9DF-47F0-A75F-7D4862FE3B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DDB0E7-BB2E-42A1-A81B-C64DA4F8533A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9FC64B-A9DF-47F0-A75F-7D4862FE3B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DDB0E7-BB2E-42A1-A81B-C64DA4F8533A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9FC64B-A9DF-47F0-A75F-7D4862FE3B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DDB0E7-BB2E-42A1-A81B-C64DA4F8533A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9FC64B-A9DF-47F0-A75F-7D4862FE3B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DDB0E7-BB2E-42A1-A81B-C64DA4F8533A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9FC64B-A9DF-47F0-A75F-7D4862FE3B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EDDB0E7-BB2E-42A1-A81B-C64DA4F8533A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99FC64B-A9DF-47F0-A75F-7D4862FE3B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Documents and Settings\User\Рабочий стол\img161.jpg"/>
          <p:cNvPicPr/>
          <p:nvPr/>
        </p:nvPicPr>
        <p:blipFill>
          <a:blip r:embed="rId2" cstate="print"/>
          <a:srcRect l="802" t="14728" r="30889" b="62134"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3" descr="C:\Documents and Settings\User\Рабочий стол\img162.jpg"/>
          <p:cNvPicPr>
            <a:picLocks/>
          </p:cNvPicPr>
          <p:nvPr/>
        </p:nvPicPr>
        <p:blipFill>
          <a:blip r:embed="rId3" cstate="print"/>
          <a:srcRect l="37360" t="65505" r="4432"/>
          <a:stretch>
            <a:fillRect/>
          </a:stretch>
        </p:blipFill>
        <p:spPr bwMode="auto">
          <a:xfrm>
            <a:off x="5205321" y="3286124"/>
            <a:ext cx="3938679" cy="3110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7" name="Рисунок 6" descr="C:\Documents and Settings\User\Рабочий стол\img158.jpg"/>
          <p:cNvPicPr/>
          <p:nvPr/>
        </p:nvPicPr>
        <p:blipFill>
          <a:blip r:embed="rId4" cstate="print"/>
          <a:srcRect l="33993" t="64027" r="35863" b="17647"/>
          <a:stretch>
            <a:fillRect/>
          </a:stretch>
        </p:blipFill>
        <p:spPr bwMode="auto">
          <a:xfrm rot="10800000">
            <a:off x="142844" y="0"/>
            <a:ext cx="17907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User\Рабочий стол\img160.jpg"/>
          <p:cNvPicPr/>
          <p:nvPr/>
        </p:nvPicPr>
        <p:blipFill>
          <a:blip r:embed="rId5" cstate="print"/>
          <a:srcRect l="29490" t="59932" r="58171" b="31573"/>
          <a:stretch>
            <a:fillRect/>
          </a:stretch>
        </p:blipFill>
        <p:spPr bwMode="auto">
          <a:xfrm rot="10800000">
            <a:off x="3786182" y="5572140"/>
            <a:ext cx="92869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9" name="Рисунок 8" descr="C:\Documents and Settings\User\Рабочий стол\img159.jpg"/>
          <p:cNvPicPr/>
          <p:nvPr/>
        </p:nvPicPr>
        <p:blipFill>
          <a:blip r:embed="rId6" cstate="print"/>
          <a:srcRect l="66200" t="14376" r="12975" b="71878"/>
          <a:stretch>
            <a:fillRect/>
          </a:stretch>
        </p:blipFill>
        <p:spPr bwMode="auto">
          <a:xfrm>
            <a:off x="3286116" y="2143116"/>
            <a:ext cx="1643074" cy="1390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0" name="Рисунок 9" descr="C:\Documents and Settings\User\Рабочий стол\img156.jpg"/>
          <p:cNvPicPr/>
          <p:nvPr/>
        </p:nvPicPr>
        <p:blipFill>
          <a:blip r:embed="rId7" cstate="print"/>
          <a:srcRect l="72314" t="28605" r="7522" b="63488"/>
          <a:stretch>
            <a:fillRect/>
          </a:stretch>
        </p:blipFill>
        <p:spPr bwMode="auto">
          <a:xfrm>
            <a:off x="6012160" y="1124744"/>
            <a:ext cx="150019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62" y="1643050"/>
            <a:ext cx="7929618" cy="13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1.Почему зайца  называют косым?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2.Зайца  прозвали косым не  из-за  плохого  зрения. Просто у него  шея  неповоротливая. Удирает заяц  от погони и скашивает глаза. Далеко ли преследователи?!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3.Беги, заяц! Запутывай следы! Оправдывай свое название.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C:\Documents and Settings\User\Рабочий стол\img156.jpg"/>
          <p:cNvPicPr/>
          <p:nvPr/>
        </p:nvPicPr>
        <p:blipFill>
          <a:blip r:embed="rId2" cstate="print"/>
          <a:srcRect l="72314" t="28605" r="7522" b="63488"/>
          <a:stretch>
            <a:fillRect/>
          </a:stretch>
        </p:blipFill>
        <p:spPr bwMode="auto">
          <a:xfrm>
            <a:off x="2214546" y="3500438"/>
            <a:ext cx="3786214" cy="225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57298"/>
            <a:ext cx="8262090" cy="4525963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Почему зайца  называют косым?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Зайца  прозвали косым не  из-за  плохого  зрения. Просто у него  шея  неповоротливая. Удирает            заяц от погони и скашивает глаза. Далеко ли преследователи?!</a:t>
            </a:r>
          </a:p>
          <a:p>
            <a:pPr>
              <a:lnSpc>
                <a:spcPct val="150000"/>
              </a:lnSpc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Беги, заяц! Запутывай следы! Оправдывай свое название.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9" name="Рисунок 8" descr="C:\Documents and Settings\User\Рабочий стол\img156.jpg"/>
          <p:cNvPicPr/>
          <p:nvPr/>
        </p:nvPicPr>
        <p:blipFill>
          <a:blip r:embed="rId2" cstate="print"/>
          <a:srcRect l="72314" t="28605" r="7522" b="63488"/>
          <a:stretch>
            <a:fillRect/>
          </a:stretch>
        </p:blipFill>
        <p:spPr bwMode="auto">
          <a:xfrm>
            <a:off x="2643174" y="3286124"/>
            <a:ext cx="3786214" cy="2324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692696"/>
            <a:ext cx="5664692" cy="497726"/>
          </a:xfrm>
        </p:spPr>
        <p:txBody>
          <a:bodyPr>
            <a:normAutofit/>
          </a:bodyPr>
          <a:lstStyle/>
          <a:p>
            <a:r>
              <a:rPr lang="ru-RU" sz="2400" dirty="0" smtClean="0">
                <a:cs typeface="Times New Roman" pitchFamily="18" charset="0"/>
              </a:rPr>
              <a:t>Найдите верное  утверждение</a:t>
            </a:r>
            <a:endParaRPr lang="ru-RU" sz="2400" dirty="0"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1600" y="1412776"/>
            <a:ext cx="7429552" cy="4608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а) текст – это набор предложений;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б) текст – это  высказывание, которое  состоит из нескольких      предложений, объединенных одной темой;</a:t>
            </a:r>
          </a:p>
          <a:p>
            <a:pPr>
              <a:lnSpc>
                <a:spcPct val="150000"/>
              </a:lnSpc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а) тексты –вопросительные, побудительные, повествовательные;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б) тексты –повествования, описания, рассуждения;</a:t>
            </a:r>
          </a:p>
          <a:p>
            <a:pPr>
              <a:lnSpc>
                <a:spcPct val="150000"/>
              </a:lnSpc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а) к  тексту можно  придумать заголовок;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б) к  тексту нельзя придумать заголовок;</a:t>
            </a:r>
          </a:p>
          <a:p>
            <a:pPr>
              <a:lnSpc>
                <a:spcPct val="150000"/>
              </a:lnSpc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а) в  тексте можно  определить главную мысль;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б) в  тексте нельзя определить главную мысль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Почему зайца  называют косым?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Зайца  прозвали косым не  из-за  плохого  зрения. Просто у него  шея  неповоротливая. Удирает заяц от погони и скашивает глаза. Далеко ли преследователи?!</a:t>
            </a:r>
          </a:p>
          <a:p>
            <a:pPr>
              <a:lnSpc>
                <a:spcPct val="150000"/>
              </a:lnSpc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Беги, заяц! Запутывай следы! Оправдывай свое название.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:\Documents and Settings\User\Рабочий стол\img156.jpg"/>
          <p:cNvPicPr/>
          <p:nvPr/>
        </p:nvPicPr>
        <p:blipFill>
          <a:blip r:embed="rId2" cstate="print"/>
          <a:srcRect l="72314" t="28605" r="7522" b="63488"/>
          <a:stretch>
            <a:fillRect/>
          </a:stretch>
        </p:blipFill>
        <p:spPr bwMode="auto">
          <a:xfrm>
            <a:off x="2571736" y="3643314"/>
            <a:ext cx="3786214" cy="2324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642918"/>
            <a:ext cx="8183880" cy="1051560"/>
          </a:xfrm>
        </p:spPr>
        <p:txBody>
          <a:bodyPr/>
          <a:lstStyle/>
          <a:p>
            <a:r>
              <a:rPr lang="ru-RU" sz="2400" dirty="0" smtClean="0">
                <a:cs typeface="Times New Roman" pitchFamily="18" charset="0"/>
              </a:rPr>
              <a:t>Почему зайца  называют косым?</a:t>
            </a:r>
            <a:endParaRPr lang="en-US" sz="2400" dirty="0" smtClean="0"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928802"/>
            <a:ext cx="7898160" cy="2357454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Зайца  прозвали косым не  из-за  плохого  зрения. Просто у него  шея    неповоротливая. Удирает заяц от погони и скашивает глаза. </a:t>
            </a:r>
          </a:p>
          <a:p>
            <a:pPr>
              <a:lnSpc>
                <a:spcPct val="150000"/>
              </a:lnSpc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Далеко ли преследователи?!</a:t>
            </a:r>
          </a:p>
          <a:p>
            <a:pPr>
              <a:lnSpc>
                <a:spcPct val="150000"/>
              </a:lnSpc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Беги, заяц! Запутывай следы! Оправдывай свое название.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Documents and Settings\User\Рабочий стол\img156.jpg"/>
          <p:cNvPicPr/>
          <p:nvPr/>
        </p:nvPicPr>
        <p:blipFill>
          <a:blip r:embed="rId2" cstate="print"/>
          <a:srcRect l="72314" t="28605" r="7522" b="63488"/>
          <a:stretch>
            <a:fillRect/>
          </a:stretch>
        </p:blipFill>
        <p:spPr bwMode="auto">
          <a:xfrm>
            <a:off x="2357422" y="3643314"/>
            <a:ext cx="3786214" cy="225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 стрелкой 15"/>
          <p:cNvCxnSpPr/>
          <p:nvPr/>
        </p:nvCxnSpPr>
        <p:spPr>
          <a:xfrm>
            <a:off x="5508104" y="2636912"/>
            <a:ext cx="504056" cy="100811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3059832" y="2564904"/>
            <a:ext cx="576064" cy="108012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Блок-схема: альтернативный процесс 4"/>
          <p:cNvSpPr/>
          <p:nvPr/>
        </p:nvSpPr>
        <p:spPr>
          <a:xfrm>
            <a:off x="1979712" y="1142984"/>
            <a:ext cx="4968552" cy="170995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339752" y="1268760"/>
            <a:ext cx="423194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Главная (основная ) мысль текста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  то, ради чего  этот текст  написан. Основная мысль  иногда   выражается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4788024" y="3645024"/>
            <a:ext cx="2428892" cy="93610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одном из предложений текста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1835696" y="3645024"/>
            <a:ext cx="2304256" cy="94009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заглавии текста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35696" y="4005064"/>
            <a:ext cx="2000264" cy="371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 descr="незнайк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03848" y="2420888"/>
            <a:ext cx="2028572" cy="329523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403648" y="1124744"/>
            <a:ext cx="67874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1"/>
                </a:solidFill>
                <a:latin typeface="+mj-lt"/>
              </a:rPr>
              <a:t>Спасибо за </a:t>
            </a:r>
            <a:r>
              <a:rPr lang="ru-RU" sz="4000" b="1" dirty="0" smtClean="0">
                <a:solidFill>
                  <a:schemeClr val="accent1"/>
                </a:solidFill>
                <a:latin typeface="+mj-lt"/>
              </a:rPr>
              <a:t>внимание!</a:t>
            </a:r>
            <a:endParaRPr lang="ru-RU" sz="4000" b="1" dirty="0">
              <a:solidFill>
                <a:schemeClr val="accent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Горюнова Любовь Васильевна,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учитель начальных классов МОУ Артемовская СОШ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Бодайбинского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района Иркутской области&lt;265-419-933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950</TotalTime>
  <Words>305</Words>
  <Application>Microsoft Office PowerPoint</Application>
  <PresentationFormat>Экран (4:3)</PresentationFormat>
  <Paragraphs>30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Слайд 1</vt:lpstr>
      <vt:lpstr>Слайд 2</vt:lpstr>
      <vt:lpstr>Слайд 3</vt:lpstr>
      <vt:lpstr>Найдите верное  утверждение</vt:lpstr>
      <vt:lpstr>Слайд 5</vt:lpstr>
      <vt:lpstr>Почему зайца  называют косым?</vt:lpstr>
      <vt:lpstr>Слайд 7</vt:lpstr>
      <vt:lpstr>Слайд 8</vt:lpstr>
      <vt:lpstr>Слайд 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жанна</cp:lastModifiedBy>
  <cp:revision>88</cp:revision>
  <dcterms:created xsi:type="dcterms:W3CDTF">2012-12-16T07:59:04Z</dcterms:created>
  <dcterms:modified xsi:type="dcterms:W3CDTF">2013-01-17T08:28:48Z</dcterms:modified>
</cp:coreProperties>
</file>